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28" r:id="rId1"/>
  </p:sldMasterIdLst>
  <p:notesMasterIdLst>
    <p:notesMasterId r:id="rId25"/>
  </p:notesMasterIdLst>
  <p:handoutMasterIdLst>
    <p:handoutMasterId r:id="rId26"/>
  </p:handoutMasterIdLst>
  <p:sldIdLst>
    <p:sldId id="278" r:id="rId2"/>
    <p:sldId id="279" r:id="rId3"/>
    <p:sldId id="316" r:id="rId4"/>
    <p:sldId id="317" r:id="rId5"/>
    <p:sldId id="319" r:id="rId6"/>
    <p:sldId id="320" r:id="rId7"/>
    <p:sldId id="321" r:id="rId8"/>
    <p:sldId id="322" r:id="rId9"/>
    <p:sldId id="323" r:id="rId10"/>
    <p:sldId id="281" r:id="rId11"/>
    <p:sldId id="309" r:id="rId12"/>
    <p:sldId id="315" r:id="rId13"/>
    <p:sldId id="318" r:id="rId14"/>
    <p:sldId id="283" r:id="rId15"/>
    <p:sldId id="285" r:id="rId16"/>
    <p:sldId id="286" r:id="rId17"/>
    <p:sldId id="287" r:id="rId18"/>
    <p:sldId id="308" r:id="rId19"/>
    <p:sldId id="292" r:id="rId20"/>
    <p:sldId id="288" r:id="rId21"/>
    <p:sldId id="289" r:id="rId22"/>
    <p:sldId id="290" r:id="rId23"/>
    <p:sldId id="291" r:id="rId2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33" userDrawn="1">
          <p15:clr>
            <a:srgbClr val="A4A3A4"/>
          </p15:clr>
        </p15:guide>
        <p15:guide id="2" pos="2146" userDrawn="1">
          <p15:clr>
            <a:srgbClr val="A4A3A4"/>
          </p15:clr>
        </p15:guide>
        <p15:guide id="3" orient="horz" pos="3131" userDrawn="1">
          <p15:clr>
            <a:srgbClr val="A4A3A4"/>
          </p15:clr>
        </p15:guide>
        <p15:guide id="4"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99"/>
    <a:srgbClr val="66FF66"/>
    <a:srgbClr val="99FF99"/>
    <a:srgbClr val="FF6600"/>
    <a:srgbClr val="EBDDC3"/>
    <a:srgbClr val="C0C0C0"/>
    <a:srgbClr val="B2B2B2"/>
    <a:srgbClr val="00FF00"/>
    <a:srgbClr val="FDFA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11" autoAdjust="0"/>
    <p:restoredTop sz="71660" autoAdjust="0"/>
  </p:normalViewPr>
  <p:slideViewPr>
    <p:cSldViewPr>
      <p:cViewPr varScale="1">
        <p:scale>
          <a:sx n="68" d="100"/>
          <a:sy n="68" d="100"/>
        </p:scale>
        <p:origin x="-218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7" d="100"/>
          <a:sy n="107" d="100"/>
        </p:scale>
        <p:origin x="-702" y="-84"/>
      </p:cViewPr>
      <p:guideLst>
        <p:guide orient="horz" pos="3133"/>
        <p:guide orient="horz" pos="3131"/>
        <p:guide pos="2146"/>
        <p:guide pos="2145"/>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2"/>
            <a:ext cx="2949787" cy="49696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55839" y="2"/>
            <a:ext cx="2949787" cy="496967"/>
          </a:xfrm>
          <a:prstGeom prst="rect">
            <a:avLst/>
          </a:prstGeom>
        </p:spPr>
        <p:txBody>
          <a:bodyPr vert="horz" lIns="92153" tIns="46077" rIns="92153" bIns="46077" rtlCol="0"/>
          <a:lstStyle>
            <a:lvl1pPr algn="r">
              <a:defRPr sz="1200"/>
            </a:lvl1pPr>
          </a:lstStyle>
          <a:p>
            <a:fld id="{B8529941-EBA7-4BC3-9844-DBE26D54CAB4}" type="datetimeFigureOut">
              <a:rPr kumimoji="1" lang="ja-JP" altLang="en-US" smtClean="0"/>
              <a:pPr/>
              <a:t>2014/2/25</a:t>
            </a:fld>
            <a:endParaRPr kumimoji="1" lang="ja-JP" altLang="en-US"/>
          </a:p>
        </p:txBody>
      </p:sp>
      <p:sp>
        <p:nvSpPr>
          <p:cNvPr id="4" name="フッター プレースホルダ 3"/>
          <p:cNvSpPr>
            <a:spLocks noGrp="1"/>
          </p:cNvSpPr>
          <p:nvPr>
            <p:ph type="ftr" sz="quarter" idx="2"/>
          </p:nvPr>
        </p:nvSpPr>
        <p:spPr>
          <a:xfrm>
            <a:off x="2" y="9440648"/>
            <a:ext cx="2949787" cy="496967"/>
          </a:xfrm>
          <a:prstGeom prst="rect">
            <a:avLst/>
          </a:prstGeom>
        </p:spPr>
        <p:txBody>
          <a:bodyPr vert="horz" lIns="92153" tIns="46077" rIns="92153" bIns="46077"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55839" y="9440648"/>
            <a:ext cx="2949787" cy="496967"/>
          </a:xfrm>
          <a:prstGeom prst="rect">
            <a:avLst/>
          </a:prstGeom>
        </p:spPr>
        <p:txBody>
          <a:bodyPr vert="horz" lIns="92153" tIns="46077" rIns="92153" bIns="46077" rtlCol="0" anchor="b"/>
          <a:lstStyle>
            <a:lvl1pPr algn="r">
              <a:defRPr sz="1200"/>
            </a:lvl1pPr>
          </a:lstStyle>
          <a:p>
            <a:fld id="{DAA2307C-BE97-4FB2-B3AF-126947752140}" type="slidenum">
              <a:rPr kumimoji="1" lang="ja-JP" altLang="en-US" smtClean="0"/>
              <a:pPr/>
              <a:t>‹#›</a:t>
            </a:fld>
            <a:endParaRPr kumimoji="1" lang="ja-JP" altLang="en-US"/>
          </a:p>
        </p:txBody>
      </p:sp>
    </p:spTree>
    <p:extLst>
      <p:ext uri="{BB962C8B-B14F-4D97-AF65-F5344CB8AC3E}">
        <p14:creationId xmlns:p14="http://schemas.microsoft.com/office/powerpoint/2010/main" val="1325896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2"/>
            <a:ext cx="2949787" cy="496967"/>
          </a:xfrm>
          <a:prstGeom prst="rect">
            <a:avLst/>
          </a:prstGeom>
        </p:spPr>
        <p:txBody>
          <a:bodyPr vert="horz" lIns="92153" tIns="46077" rIns="92153" bIns="46077" rtlCol="0"/>
          <a:lstStyle>
            <a:lvl1pPr algn="l">
              <a:defRPr sz="1200"/>
            </a:lvl1pPr>
          </a:lstStyle>
          <a:p>
            <a:endParaRPr kumimoji="1" lang="ja-JP" altLang="en-US"/>
          </a:p>
        </p:txBody>
      </p:sp>
      <p:sp>
        <p:nvSpPr>
          <p:cNvPr id="3" name="日付プレースホルダ 2"/>
          <p:cNvSpPr>
            <a:spLocks noGrp="1"/>
          </p:cNvSpPr>
          <p:nvPr>
            <p:ph type="dt" idx="1"/>
          </p:nvPr>
        </p:nvSpPr>
        <p:spPr>
          <a:xfrm>
            <a:off x="3855839" y="2"/>
            <a:ext cx="2949787" cy="496967"/>
          </a:xfrm>
          <a:prstGeom prst="rect">
            <a:avLst/>
          </a:prstGeom>
        </p:spPr>
        <p:txBody>
          <a:bodyPr vert="horz" lIns="92153" tIns="46077" rIns="92153" bIns="46077" rtlCol="0"/>
          <a:lstStyle>
            <a:lvl1pPr algn="r">
              <a:defRPr sz="1200"/>
            </a:lvl1pPr>
          </a:lstStyle>
          <a:p>
            <a:fld id="{DAE9F0B2-4F6A-45F4-9D80-AC7AAC0D5717}" type="datetimeFigureOut">
              <a:rPr kumimoji="1" lang="ja-JP" altLang="en-US" smtClean="0"/>
              <a:pPr/>
              <a:t>2014/2/25</a:t>
            </a:fld>
            <a:endParaRPr kumimoji="1" lang="ja-JP" altLang="en-US"/>
          </a:p>
        </p:txBody>
      </p:sp>
      <p:sp>
        <p:nvSpPr>
          <p:cNvPr id="4" name="スライド イメージ プレースホルダ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2153" tIns="46077" rIns="92153" bIns="46077" rtlCol="0" anchor="ctr"/>
          <a:lstStyle/>
          <a:p>
            <a:endParaRPr lang="ja-JP" altLang="en-US"/>
          </a:p>
        </p:txBody>
      </p:sp>
      <p:sp>
        <p:nvSpPr>
          <p:cNvPr id="5" name="ノート プレースホルダ 4"/>
          <p:cNvSpPr>
            <a:spLocks noGrp="1"/>
          </p:cNvSpPr>
          <p:nvPr>
            <p:ph type="body" sz="quarter" idx="3"/>
          </p:nvPr>
        </p:nvSpPr>
        <p:spPr>
          <a:xfrm>
            <a:off x="680720" y="4721187"/>
            <a:ext cx="5445760" cy="4472702"/>
          </a:xfrm>
          <a:prstGeom prst="rect">
            <a:avLst/>
          </a:prstGeom>
        </p:spPr>
        <p:txBody>
          <a:bodyPr vert="horz" lIns="92153" tIns="46077" rIns="92153" bIns="46077"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2" y="9440648"/>
            <a:ext cx="2949787" cy="496967"/>
          </a:xfrm>
          <a:prstGeom prst="rect">
            <a:avLst/>
          </a:prstGeom>
        </p:spPr>
        <p:txBody>
          <a:bodyPr vert="horz" lIns="92153" tIns="46077" rIns="92153" bIns="46077"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5839" y="9440648"/>
            <a:ext cx="2949787" cy="496967"/>
          </a:xfrm>
          <a:prstGeom prst="rect">
            <a:avLst/>
          </a:prstGeom>
        </p:spPr>
        <p:txBody>
          <a:bodyPr vert="horz" lIns="92153" tIns="46077" rIns="92153" bIns="46077" rtlCol="0" anchor="b"/>
          <a:lstStyle>
            <a:lvl1pPr algn="r">
              <a:defRPr sz="1200"/>
            </a:lvl1pPr>
          </a:lstStyle>
          <a:p>
            <a:fld id="{54D2E09C-3C41-49CE-8FFB-B55B3F4AAB7D}" type="slidenum">
              <a:rPr kumimoji="1" lang="ja-JP" altLang="en-US" smtClean="0"/>
              <a:pPr/>
              <a:t>‹#›</a:t>
            </a:fld>
            <a:endParaRPr kumimoji="1" lang="ja-JP" altLang="en-US"/>
          </a:p>
        </p:txBody>
      </p:sp>
    </p:spTree>
    <p:extLst>
      <p:ext uri="{BB962C8B-B14F-4D97-AF65-F5344CB8AC3E}">
        <p14:creationId xmlns:p14="http://schemas.microsoft.com/office/powerpoint/2010/main" val="57168516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54D2E09C-3C41-49CE-8FFB-B55B3F4AAB7D}" type="slidenum">
              <a:rPr kumimoji="1" lang="ja-JP" altLang="en-US" smtClean="0"/>
              <a:pPr/>
              <a:t>11</a:t>
            </a:fld>
            <a:endParaRPr kumimoji="1" lang="ja-JP" altLang="en-US"/>
          </a:p>
        </p:txBody>
      </p:sp>
    </p:spTree>
    <p:extLst>
      <p:ext uri="{BB962C8B-B14F-4D97-AF65-F5344CB8AC3E}">
        <p14:creationId xmlns:p14="http://schemas.microsoft.com/office/powerpoint/2010/main" val="2368522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名前をつけて保存</a:t>
            </a:r>
            <a:endParaRPr kumimoji="1" lang="ja-JP" altLang="en-US" dirty="0"/>
          </a:p>
        </p:txBody>
      </p:sp>
      <p:sp>
        <p:nvSpPr>
          <p:cNvPr id="4" name="スライド番号プレースホルダ 3"/>
          <p:cNvSpPr>
            <a:spLocks noGrp="1"/>
          </p:cNvSpPr>
          <p:nvPr>
            <p:ph type="sldNum" sz="quarter" idx="10"/>
          </p:nvPr>
        </p:nvSpPr>
        <p:spPr/>
        <p:txBody>
          <a:bodyPr/>
          <a:lstStyle/>
          <a:p>
            <a:fld id="{54D2E09C-3C41-49CE-8FFB-B55B3F4AAB7D}" type="slidenum">
              <a:rPr kumimoji="1" lang="ja-JP" altLang="en-US" smtClean="0"/>
              <a:pPr/>
              <a:t>12</a:t>
            </a:fld>
            <a:endParaRPr kumimoji="1" lang="ja-JP" altLang="en-US"/>
          </a:p>
        </p:txBody>
      </p:sp>
    </p:spTree>
    <p:extLst>
      <p:ext uri="{BB962C8B-B14F-4D97-AF65-F5344CB8AC3E}">
        <p14:creationId xmlns:p14="http://schemas.microsoft.com/office/powerpoint/2010/main" val="2368522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4D2E09C-3C41-49CE-8FFB-B55B3F4AAB7D}" type="slidenum">
              <a:rPr kumimoji="1" lang="ja-JP" altLang="en-US" smtClean="0"/>
              <a:pPr/>
              <a:t>22</a:t>
            </a:fld>
            <a:endParaRPr kumimoji="1" lang="ja-JP" altLang="en-US"/>
          </a:p>
        </p:txBody>
      </p:sp>
    </p:spTree>
    <p:extLst>
      <p:ext uri="{BB962C8B-B14F-4D97-AF65-F5344CB8AC3E}">
        <p14:creationId xmlns:p14="http://schemas.microsoft.com/office/powerpoint/2010/main" val="18050770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grpSp>
        <p:nvGrpSpPr>
          <p:cNvPr id="2" name="グループ化 19"/>
          <p:cNvGrpSpPr/>
          <p:nvPr/>
        </p:nvGrpSpPr>
        <p:grpSpPr>
          <a:xfrm>
            <a:off x="3488" y="5391150"/>
            <a:ext cx="9140512" cy="1466850"/>
            <a:chOff x="3488" y="5391150"/>
            <a:chExt cx="9140512" cy="1466850"/>
          </a:xfrm>
        </p:grpSpPr>
        <p:pic>
          <p:nvPicPr>
            <p:cNvPr id="15" name="図 14" descr="headimage_top.gif"/>
            <p:cNvPicPr>
              <a:picLocks noChangeAspect="1"/>
            </p:cNvPicPr>
            <p:nvPr/>
          </p:nvPicPr>
          <p:blipFill>
            <a:blip r:embed="rId2" cstate="print"/>
            <a:stretch>
              <a:fillRect/>
            </a:stretch>
          </p:blipFill>
          <p:spPr>
            <a:xfrm>
              <a:off x="3143250" y="6211252"/>
              <a:ext cx="6000750" cy="646748"/>
            </a:xfrm>
            <a:prstGeom prst="rect">
              <a:avLst/>
            </a:prstGeom>
          </p:spPr>
        </p:pic>
        <p:pic>
          <p:nvPicPr>
            <p:cNvPr id="16" name="図 15" descr="headimage_back.gif"/>
            <p:cNvPicPr>
              <a:picLocks noChangeAspect="1"/>
            </p:cNvPicPr>
            <p:nvPr/>
          </p:nvPicPr>
          <p:blipFill>
            <a:blip r:embed="rId3" cstate="print"/>
            <a:stretch>
              <a:fillRect/>
            </a:stretch>
          </p:blipFill>
          <p:spPr>
            <a:xfrm>
              <a:off x="2811800" y="5391150"/>
              <a:ext cx="320040" cy="1466850"/>
            </a:xfrm>
            <a:prstGeom prst="rect">
              <a:avLst/>
            </a:prstGeom>
          </p:spPr>
        </p:pic>
        <p:pic>
          <p:nvPicPr>
            <p:cNvPr id="18" name="図 17" descr="headimage_back.gif"/>
            <p:cNvPicPr>
              <a:picLocks noChangeAspect="1"/>
            </p:cNvPicPr>
            <p:nvPr/>
          </p:nvPicPr>
          <p:blipFill>
            <a:blip r:embed="rId3" cstate="print"/>
            <a:stretch>
              <a:fillRect/>
            </a:stretch>
          </p:blipFill>
          <p:spPr>
            <a:xfrm>
              <a:off x="2555776" y="5391150"/>
              <a:ext cx="320040" cy="1466850"/>
            </a:xfrm>
            <a:prstGeom prst="rect">
              <a:avLst/>
            </a:prstGeom>
          </p:spPr>
        </p:pic>
        <p:pic>
          <p:nvPicPr>
            <p:cNvPr id="19" name="図 18" descr="headimage_back.gif"/>
            <p:cNvPicPr>
              <a:picLocks noChangeAspect="1"/>
            </p:cNvPicPr>
            <p:nvPr/>
          </p:nvPicPr>
          <p:blipFill>
            <a:blip r:embed="rId3" cstate="print"/>
            <a:stretch>
              <a:fillRect/>
            </a:stretch>
          </p:blipFill>
          <p:spPr>
            <a:xfrm>
              <a:off x="2235736" y="5391150"/>
              <a:ext cx="320040" cy="1466850"/>
            </a:xfrm>
            <a:prstGeom prst="rect">
              <a:avLst/>
            </a:prstGeom>
          </p:spPr>
        </p:pic>
        <p:pic>
          <p:nvPicPr>
            <p:cNvPr id="20" name="図 19" descr="headimage_back.gif"/>
            <p:cNvPicPr>
              <a:picLocks noChangeAspect="1"/>
            </p:cNvPicPr>
            <p:nvPr/>
          </p:nvPicPr>
          <p:blipFill>
            <a:blip r:embed="rId3" cstate="print"/>
            <a:stretch>
              <a:fillRect/>
            </a:stretch>
          </p:blipFill>
          <p:spPr>
            <a:xfrm>
              <a:off x="1907704" y="5391150"/>
              <a:ext cx="320040" cy="1466850"/>
            </a:xfrm>
            <a:prstGeom prst="rect">
              <a:avLst/>
            </a:prstGeom>
          </p:spPr>
        </p:pic>
        <p:pic>
          <p:nvPicPr>
            <p:cNvPr id="23" name="図 22" descr="headimage_back.gif"/>
            <p:cNvPicPr>
              <a:picLocks noChangeAspect="1"/>
            </p:cNvPicPr>
            <p:nvPr/>
          </p:nvPicPr>
          <p:blipFill>
            <a:blip r:embed="rId3" cstate="print"/>
            <a:stretch>
              <a:fillRect/>
            </a:stretch>
          </p:blipFill>
          <p:spPr>
            <a:xfrm>
              <a:off x="1619672" y="5391150"/>
              <a:ext cx="320040" cy="1466850"/>
            </a:xfrm>
            <a:prstGeom prst="rect">
              <a:avLst/>
            </a:prstGeom>
          </p:spPr>
        </p:pic>
        <p:pic>
          <p:nvPicPr>
            <p:cNvPr id="24" name="図 23" descr="headimage_back.gif"/>
            <p:cNvPicPr>
              <a:picLocks noChangeAspect="1"/>
            </p:cNvPicPr>
            <p:nvPr/>
          </p:nvPicPr>
          <p:blipFill>
            <a:blip r:embed="rId3" cstate="print"/>
            <a:stretch>
              <a:fillRect/>
            </a:stretch>
          </p:blipFill>
          <p:spPr>
            <a:xfrm>
              <a:off x="1331640" y="5391150"/>
              <a:ext cx="320040" cy="1466850"/>
            </a:xfrm>
            <a:prstGeom prst="rect">
              <a:avLst/>
            </a:prstGeom>
          </p:spPr>
        </p:pic>
        <p:pic>
          <p:nvPicPr>
            <p:cNvPr id="25" name="図 24" descr="headimage_back.gif"/>
            <p:cNvPicPr>
              <a:picLocks noChangeAspect="1"/>
            </p:cNvPicPr>
            <p:nvPr/>
          </p:nvPicPr>
          <p:blipFill>
            <a:blip r:embed="rId3" cstate="print"/>
            <a:stretch>
              <a:fillRect/>
            </a:stretch>
          </p:blipFill>
          <p:spPr>
            <a:xfrm>
              <a:off x="1043608" y="5391150"/>
              <a:ext cx="320040" cy="1466850"/>
            </a:xfrm>
            <a:prstGeom prst="rect">
              <a:avLst/>
            </a:prstGeom>
          </p:spPr>
        </p:pic>
        <p:pic>
          <p:nvPicPr>
            <p:cNvPr id="26" name="図 25" descr="headimage_back.gif"/>
            <p:cNvPicPr>
              <a:picLocks noChangeAspect="1"/>
            </p:cNvPicPr>
            <p:nvPr/>
          </p:nvPicPr>
          <p:blipFill>
            <a:blip r:embed="rId3" cstate="print"/>
            <a:stretch>
              <a:fillRect/>
            </a:stretch>
          </p:blipFill>
          <p:spPr>
            <a:xfrm>
              <a:off x="755576" y="5391150"/>
              <a:ext cx="320040" cy="1466850"/>
            </a:xfrm>
            <a:prstGeom prst="rect">
              <a:avLst/>
            </a:prstGeom>
          </p:spPr>
        </p:pic>
        <p:pic>
          <p:nvPicPr>
            <p:cNvPr id="27" name="図 26" descr="headimage_back.gif"/>
            <p:cNvPicPr>
              <a:picLocks noChangeAspect="1"/>
            </p:cNvPicPr>
            <p:nvPr/>
          </p:nvPicPr>
          <p:blipFill>
            <a:blip r:embed="rId3" cstate="print"/>
            <a:stretch>
              <a:fillRect/>
            </a:stretch>
          </p:blipFill>
          <p:spPr>
            <a:xfrm>
              <a:off x="467544" y="5391150"/>
              <a:ext cx="320040" cy="1466850"/>
            </a:xfrm>
            <a:prstGeom prst="rect">
              <a:avLst/>
            </a:prstGeom>
          </p:spPr>
        </p:pic>
        <p:pic>
          <p:nvPicPr>
            <p:cNvPr id="30" name="図 29" descr="headimage_back.gif"/>
            <p:cNvPicPr>
              <a:picLocks noChangeAspect="1"/>
            </p:cNvPicPr>
            <p:nvPr/>
          </p:nvPicPr>
          <p:blipFill>
            <a:blip r:embed="rId3" cstate="print"/>
            <a:stretch>
              <a:fillRect/>
            </a:stretch>
          </p:blipFill>
          <p:spPr>
            <a:xfrm>
              <a:off x="179512" y="5391150"/>
              <a:ext cx="320040" cy="1466850"/>
            </a:xfrm>
            <a:prstGeom prst="rect">
              <a:avLst/>
            </a:prstGeom>
          </p:spPr>
        </p:pic>
        <p:pic>
          <p:nvPicPr>
            <p:cNvPr id="31" name="図 30" descr="headimage_back.gif"/>
            <p:cNvPicPr>
              <a:picLocks noChangeAspect="1"/>
            </p:cNvPicPr>
            <p:nvPr/>
          </p:nvPicPr>
          <p:blipFill>
            <a:blip r:embed="rId3" cstate="print"/>
            <a:stretch>
              <a:fillRect/>
            </a:stretch>
          </p:blipFill>
          <p:spPr>
            <a:xfrm>
              <a:off x="3488" y="5391150"/>
              <a:ext cx="320040" cy="1466850"/>
            </a:xfrm>
            <a:prstGeom prst="rect">
              <a:avLst/>
            </a:prstGeom>
          </p:spPr>
        </p:pic>
      </p:grpSp>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smtClean="0"/>
              <a:t>マスタ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29" name="スライド番号プレースホルダー 28"/>
          <p:cNvSpPr>
            <a:spLocks noGrp="1"/>
          </p:cNvSpPr>
          <p:nvPr>
            <p:ph type="sldNum" sz="quarter" idx="12"/>
          </p:nvPr>
        </p:nvSpPr>
        <p:spPr>
          <a:xfrm>
            <a:off x="1216152" y="6355080"/>
            <a:ext cx="1219200" cy="365760"/>
          </a:xfrm>
        </p:spPr>
        <p:txBody>
          <a:bodyPr/>
          <a:lstStyle>
            <a:lvl1pPr>
              <a:defRPr sz="1050">
                <a:solidFill>
                  <a:schemeClr val="tx1">
                    <a:lumMod val="65000"/>
                    <a:lumOff val="35000"/>
                  </a:schemeClr>
                </a:solidFill>
                <a:latin typeface="Arial" pitchFamily="34" charset="0"/>
                <a:cs typeface="Arial" pitchFamily="34" charset="0"/>
              </a:defRPr>
            </a:lvl1pPr>
          </a:lstStyle>
          <a:p>
            <a:fld id="{827AFBEA-BABF-42A7-A3D0-E7438FE159D0}" type="slidenum">
              <a:rPr lang="en-US" altLang="ja-JP" smtClean="0"/>
              <a:pPr/>
              <a:t>‹#›</a:t>
            </a:fld>
            <a:endParaRPr lang="en-US"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1" name="Picture 2" descr="IRP_logo_jp_l"/>
          <p:cNvPicPr>
            <a:picLocks noChangeAspect="1" noChangeArrowheads="1"/>
          </p:cNvPicPr>
          <p:nvPr/>
        </p:nvPicPr>
        <p:blipFill>
          <a:blip r:embed="rId4" cstate="print"/>
          <a:srcRect/>
          <a:stretch>
            <a:fillRect/>
          </a:stretch>
        </p:blipFill>
        <p:spPr bwMode="auto">
          <a:xfrm>
            <a:off x="8050088" y="44624"/>
            <a:ext cx="914400" cy="352460"/>
          </a:xfrm>
          <a:prstGeom prst="rect">
            <a:avLst/>
          </a:prstGeom>
          <a:noFill/>
          <a:ln w="9525">
            <a:noFill/>
            <a:miter lim="800000"/>
            <a:headEnd/>
            <a:tailEnd/>
          </a:ln>
        </p:spPr>
      </p:pic>
      <p:pic>
        <p:nvPicPr>
          <p:cNvPr id="12" name="図 11" descr="logo.png"/>
          <p:cNvPicPr>
            <a:picLocks noChangeAspect="1"/>
          </p:cNvPicPr>
          <p:nvPr/>
        </p:nvPicPr>
        <p:blipFill>
          <a:blip r:embed="rId5" cstate="print"/>
          <a:stretch>
            <a:fillRect/>
          </a:stretch>
        </p:blipFill>
        <p:spPr>
          <a:xfrm>
            <a:off x="7190421" y="58838"/>
            <a:ext cx="837963" cy="345826"/>
          </a:xfrm>
          <a:prstGeom prst="rect">
            <a:avLst/>
          </a:prstGeom>
        </p:spPr>
      </p:pic>
      <p:pic>
        <p:nvPicPr>
          <p:cNvPr id="13" name="図 12" descr="weko-site-top-logo.png"/>
          <p:cNvPicPr>
            <a:picLocks noChangeAspect="1"/>
          </p:cNvPicPr>
          <p:nvPr/>
        </p:nvPicPr>
        <p:blipFill>
          <a:blip r:embed="rId6" cstate="print"/>
          <a:stretch>
            <a:fillRect/>
          </a:stretch>
        </p:blipFill>
        <p:spPr>
          <a:xfrm>
            <a:off x="6219526" y="116632"/>
            <a:ext cx="944762" cy="28444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a:xfrm>
            <a:off x="6400800" y="6356350"/>
            <a:ext cx="2289048" cy="365760"/>
          </a:xfrm>
          <a:prstGeom prst="rect">
            <a:avLst/>
          </a:prstGeom>
        </p:spPr>
        <p:txBody>
          <a:bodyPr/>
          <a:lstStyle/>
          <a:p>
            <a:r>
              <a:rPr kumimoji="1" lang="en-US" altLang="ja-JP" smtClean="0"/>
              <a:t>2011/2/16</a:t>
            </a:r>
            <a:endParaRPr kumimoji="1" lang="ja-JP" altLang="en-US"/>
          </a:p>
        </p:txBody>
      </p:sp>
      <p:sp>
        <p:nvSpPr>
          <p:cNvPr id="5" name="フッター プレースホルダー 4"/>
          <p:cNvSpPr>
            <a:spLocks noGrp="1"/>
          </p:cNvSpPr>
          <p:nvPr>
            <p:ph type="ftr" sz="quarter" idx="11"/>
          </p:nvPr>
        </p:nvSpPr>
        <p:spPr>
          <a:xfrm>
            <a:off x="2898648" y="6356350"/>
            <a:ext cx="3505200" cy="365760"/>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27AFBEA-BABF-42A7-A3D0-E7438FE159D0}" type="slidenum">
              <a:rPr kumimoji="1" lang="ja-JP" altLang="en-US" smtClean="0"/>
              <a:pPr/>
              <a:t>‹#›</a:t>
            </a:fld>
            <a:endParaRPr kumimoji="1" lang="ja-JP" altLang="en-US"/>
          </a:p>
        </p:txBody>
      </p:sp>
      <p:pic>
        <p:nvPicPr>
          <p:cNvPr id="7" name="Picture 2" descr="IRP_logo_jp_l"/>
          <p:cNvPicPr>
            <a:picLocks noChangeAspect="1" noChangeArrowheads="1"/>
          </p:cNvPicPr>
          <p:nvPr/>
        </p:nvPicPr>
        <p:blipFill>
          <a:blip r:embed="rId2" cstate="print"/>
          <a:srcRect/>
          <a:stretch>
            <a:fillRect/>
          </a:stretch>
        </p:blipFill>
        <p:spPr bwMode="auto">
          <a:xfrm>
            <a:off x="8050088" y="44624"/>
            <a:ext cx="914400" cy="352460"/>
          </a:xfrm>
          <a:prstGeom prst="rect">
            <a:avLst/>
          </a:prstGeom>
          <a:noFill/>
          <a:ln w="9525">
            <a:noFill/>
            <a:miter lim="800000"/>
            <a:headEnd/>
            <a:tailEnd/>
          </a:ln>
        </p:spPr>
      </p:pic>
      <p:pic>
        <p:nvPicPr>
          <p:cNvPr id="8" name="図 7" descr="logo.png"/>
          <p:cNvPicPr>
            <a:picLocks noChangeAspect="1"/>
          </p:cNvPicPr>
          <p:nvPr/>
        </p:nvPicPr>
        <p:blipFill>
          <a:blip r:embed="rId3" cstate="print"/>
          <a:stretch>
            <a:fillRect/>
          </a:stretch>
        </p:blipFill>
        <p:spPr>
          <a:xfrm>
            <a:off x="7190421" y="58838"/>
            <a:ext cx="837963" cy="345826"/>
          </a:xfrm>
          <a:prstGeom prst="rect">
            <a:avLst/>
          </a:prstGeom>
        </p:spPr>
      </p:pic>
      <p:pic>
        <p:nvPicPr>
          <p:cNvPr id="9" name="図 8" descr="weko-site-top-logo.png"/>
          <p:cNvPicPr>
            <a:picLocks noChangeAspect="1"/>
          </p:cNvPicPr>
          <p:nvPr/>
        </p:nvPicPr>
        <p:blipFill>
          <a:blip r:embed="rId4" cstate="print"/>
          <a:stretch>
            <a:fillRect/>
          </a:stretch>
        </p:blipFill>
        <p:spPr>
          <a:xfrm>
            <a:off x="6219526" y="116632"/>
            <a:ext cx="944762" cy="284444"/>
          </a:xfrm>
          <a:prstGeom prst="rect">
            <a:avLst/>
          </a:prstGeom>
        </p:spPr>
      </p:pic>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a:xfrm>
            <a:off x="6400800" y="6356350"/>
            <a:ext cx="2289048" cy="365760"/>
          </a:xfrm>
          <a:prstGeom prst="rect">
            <a:avLst/>
          </a:prstGeom>
        </p:spPr>
        <p:txBody>
          <a:bodyPr/>
          <a:lstStyle/>
          <a:p>
            <a:r>
              <a:rPr kumimoji="1" lang="en-US" altLang="ja-JP" smtClean="0"/>
              <a:t>2011/2/16</a:t>
            </a:r>
            <a:endParaRPr kumimoji="1" lang="ja-JP" altLang="en-US"/>
          </a:p>
        </p:txBody>
      </p:sp>
      <p:sp>
        <p:nvSpPr>
          <p:cNvPr id="5" name="フッター プレースホルダー 4"/>
          <p:cNvSpPr>
            <a:spLocks noGrp="1"/>
          </p:cNvSpPr>
          <p:nvPr>
            <p:ph type="ftr" sz="quarter" idx="11"/>
          </p:nvPr>
        </p:nvSpPr>
        <p:spPr>
          <a:xfrm>
            <a:off x="2898648" y="6356350"/>
            <a:ext cx="3505200" cy="365760"/>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27AFBEA-BABF-42A7-A3D0-E7438FE159D0}" type="slidenum">
              <a:rPr kumimoji="1" lang="ja-JP" altLang="en-US" smtClean="0"/>
              <a:pPr/>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48659" y="6460775"/>
            <a:ext cx="154588" cy="97455"/>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pic>
        <p:nvPicPr>
          <p:cNvPr id="10" name="Picture 2" descr="IRP_logo_jp_l"/>
          <p:cNvPicPr>
            <a:picLocks noChangeAspect="1" noChangeArrowheads="1"/>
          </p:cNvPicPr>
          <p:nvPr/>
        </p:nvPicPr>
        <p:blipFill>
          <a:blip r:embed="rId2" cstate="print"/>
          <a:srcRect/>
          <a:stretch>
            <a:fillRect/>
          </a:stretch>
        </p:blipFill>
        <p:spPr bwMode="auto">
          <a:xfrm>
            <a:off x="8050088" y="44624"/>
            <a:ext cx="914400" cy="352460"/>
          </a:xfrm>
          <a:prstGeom prst="rect">
            <a:avLst/>
          </a:prstGeom>
          <a:noFill/>
          <a:ln w="9525">
            <a:noFill/>
            <a:miter lim="800000"/>
            <a:headEnd/>
            <a:tailEnd/>
          </a:ln>
        </p:spPr>
      </p:pic>
      <p:pic>
        <p:nvPicPr>
          <p:cNvPr id="11" name="図 10" descr="logo.png"/>
          <p:cNvPicPr>
            <a:picLocks noChangeAspect="1"/>
          </p:cNvPicPr>
          <p:nvPr/>
        </p:nvPicPr>
        <p:blipFill>
          <a:blip r:embed="rId3" cstate="print"/>
          <a:stretch>
            <a:fillRect/>
          </a:stretch>
        </p:blipFill>
        <p:spPr>
          <a:xfrm>
            <a:off x="7190421" y="58838"/>
            <a:ext cx="837963" cy="345826"/>
          </a:xfrm>
          <a:prstGeom prst="rect">
            <a:avLst/>
          </a:prstGeom>
        </p:spPr>
      </p:pic>
      <p:pic>
        <p:nvPicPr>
          <p:cNvPr id="12" name="図 11" descr="weko-site-top-logo.png"/>
          <p:cNvPicPr>
            <a:picLocks noChangeAspect="1"/>
          </p:cNvPicPr>
          <p:nvPr/>
        </p:nvPicPr>
        <p:blipFill>
          <a:blip r:embed="rId4" cstate="print"/>
          <a:stretch>
            <a:fillRect/>
          </a:stretch>
        </p:blipFill>
        <p:spPr>
          <a:xfrm>
            <a:off x="6219526" y="116632"/>
            <a:ext cx="944762" cy="284444"/>
          </a:xfrm>
          <a:prstGeom prst="rect">
            <a:avLst/>
          </a:prstGeom>
        </p:spPr>
      </p:pic>
    </p:spTree>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dirty="0"/>
          </a:p>
        </p:txBody>
      </p:sp>
      <p:sp>
        <p:nvSpPr>
          <p:cNvPr id="4" name="日付プレースホルダー 3"/>
          <p:cNvSpPr>
            <a:spLocks noGrp="1"/>
          </p:cNvSpPr>
          <p:nvPr>
            <p:ph type="dt" sz="half" idx="10"/>
          </p:nvPr>
        </p:nvSpPr>
        <p:spPr>
          <a:xfrm>
            <a:off x="6400800" y="6356350"/>
            <a:ext cx="2289048" cy="365760"/>
          </a:xfrm>
          <a:prstGeom prst="rect">
            <a:avLst/>
          </a:prstGeom>
        </p:spPr>
        <p:txBody>
          <a:bodyPr anchor="ctr"/>
          <a:lstStyle>
            <a:lvl1pPr algn="r">
              <a:defRPr sz="1050" b="1">
                <a:solidFill>
                  <a:schemeClr val="tx1">
                    <a:lumMod val="50000"/>
                    <a:lumOff val="50000"/>
                  </a:schemeClr>
                </a:solidFill>
                <a:latin typeface="Arial" pitchFamily="34" charset="0"/>
                <a:cs typeface="Arial" pitchFamily="34" charset="0"/>
              </a:defRPr>
            </a:lvl1pPr>
          </a:lstStyle>
          <a:p>
            <a:r>
              <a:rPr kumimoji="1" lang="en-US" altLang="ja-JP" smtClean="0"/>
              <a:t>2011/2/16</a:t>
            </a:r>
            <a:endParaRPr kumimoji="1" lang="ja-JP" altLang="en-US"/>
          </a:p>
        </p:txBody>
      </p:sp>
      <p:sp>
        <p:nvSpPr>
          <p:cNvPr id="5" name="フッター プレースホルダー 4"/>
          <p:cNvSpPr>
            <a:spLocks noGrp="1"/>
          </p:cNvSpPr>
          <p:nvPr>
            <p:ph type="ftr" sz="quarter" idx="11"/>
          </p:nvPr>
        </p:nvSpPr>
        <p:spPr>
          <a:xfrm>
            <a:off x="2898648" y="6356350"/>
            <a:ext cx="3505200" cy="365760"/>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p:txBody>
          <a:bodyPr anchor="ctr"/>
          <a:lstStyle>
            <a:lvl1pPr>
              <a:defRPr sz="1000" b="1">
                <a:solidFill>
                  <a:schemeClr val="tx1">
                    <a:lumMod val="50000"/>
                    <a:lumOff val="50000"/>
                  </a:schemeClr>
                </a:solidFill>
                <a:latin typeface="Arial" pitchFamily="34" charset="0"/>
                <a:cs typeface="Arial" pitchFamily="34" charset="0"/>
              </a:defRPr>
            </a:lvl1pPr>
          </a:lstStyle>
          <a:p>
            <a:fld id="{827AFBEA-BABF-42A7-A3D0-E7438FE159D0}" type="slidenum">
              <a:rPr lang="en-US" altLang="ja-JP" smtClean="0"/>
              <a:pPr/>
              <a:t>‹#›</a:t>
            </a:fld>
            <a:endParaRPr lang="en-US" alt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pic>
        <p:nvPicPr>
          <p:cNvPr id="7" name="Picture 2" descr="IRP_logo_jp_l"/>
          <p:cNvPicPr>
            <a:picLocks noChangeAspect="1" noChangeArrowheads="1"/>
          </p:cNvPicPr>
          <p:nvPr/>
        </p:nvPicPr>
        <p:blipFill>
          <a:blip r:embed="rId2" cstate="print"/>
          <a:srcRect/>
          <a:stretch>
            <a:fillRect/>
          </a:stretch>
        </p:blipFill>
        <p:spPr bwMode="auto">
          <a:xfrm>
            <a:off x="8050088" y="44624"/>
            <a:ext cx="914400" cy="352460"/>
          </a:xfrm>
          <a:prstGeom prst="rect">
            <a:avLst/>
          </a:prstGeom>
          <a:noFill/>
          <a:ln w="9525">
            <a:noFill/>
            <a:miter lim="800000"/>
            <a:headEnd/>
            <a:tailEnd/>
          </a:ln>
        </p:spPr>
      </p:pic>
      <p:pic>
        <p:nvPicPr>
          <p:cNvPr id="9" name="図 8" descr="logo.png"/>
          <p:cNvPicPr>
            <a:picLocks noChangeAspect="1"/>
          </p:cNvPicPr>
          <p:nvPr/>
        </p:nvPicPr>
        <p:blipFill>
          <a:blip r:embed="rId3" cstate="print"/>
          <a:stretch>
            <a:fillRect/>
          </a:stretch>
        </p:blipFill>
        <p:spPr>
          <a:xfrm>
            <a:off x="7190421" y="58838"/>
            <a:ext cx="837963" cy="345826"/>
          </a:xfrm>
          <a:prstGeom prst="rect">
            <a:avLst/>
          </a:prstGeom>
        </p:spPr>
      </p:pic>
      <p:pic>
        <p:nvPicPr>
          <p:cNvPr id="10" name="図 9" descr="weko-site-top-logo.png"/>
          <p:cNvPicPr>
            <a:picLocks noChangeAspect="1"/>
          </p:cNvPicPr>
          <p:nvPr/>
        </p:nvPicPr>
        <p:blipFill>
          <a:blip r:embed="rId4" cstate="print"/>
          <a:stretch>
            <a:fillRect/>
          </a:stretch>
        </p:blipFill>
        <p:spPr>
          <a:xfrm>
            <a:off x="6219526" y="116632"/>
            <a:ext cx="944762" cy="284444"/>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smtClean="0"/>
              <a:t>マスタ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ー 3"/>
          <p:cNvSpPr>
            <a:spLocks noGrp="1"/>
          </p:cNvSpPr>
          <p:nvPr>
            <p:ph type="dt" sz="half" idx="10"/>
          </p:nvPr>
        </p:nvSpPr>
        <p:spPr>
          <a:xfrm>
            <a:off x="6400800" y="6355080"/>
            <a:ext cx="2286000" cy="365760"/>
          </a:xfrm>
          <a:prstGeom prst="rect">
            <a:avLst/>
          </a:prstGeom>
        </p:spPr>
        <p:txBody>
          <a:bodyPr/>
          <a:lstStyle/>
          <a:p>
            <a:r>
              <a:rPr kumimoji="1" lang="en-US" altLang="ja-JP" smtClean="0"/>
              <a:t>2011/2/16</a:t>
            </a:r>
            <a:endParaRPr kumimoji="1" lang="ja-JP" altLang="en-US"/>
          </a:p>
        </p:txBody>
      </p:sp>
      <p:sp>
        <p:nvSpPr>
          <p:cNvPr id="5" name="フッター プレースホルダー 4"/>
          <p:cNvSpPr>
            <a:spLocks noGrp="1"/>
          </p:cNvSpPr>
          <p:nvPr>
            <p:ph type="ftr" sz="quarter" idx="11"/>
          </p:nvPr>
        </p:nvSpPr>
        <p:spPr>
          <a:xfrm>
            <a:off x="2898648" y="6355080"/>
            <a:ext cx="3474720" cy="365760"/>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827AFBEA-BABF-42A7-A3D0-E7438FE159D0}" type="slidenum">
              <a:rPr kumimoji="1" lang="ja-JP" altLang="en-US" smtClean="0"/>
              <a:pPr/>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9" name="Picture 2" descr="IRP_logo_jp_l"/>
          <p:cNvPicPr>
            <a:picLocks noChangeAspect="1" noChangeArrowheads="1"/>
          </p:cNvPicPr>
          <p:nvPr/>
        </p:nvPicPr>
        <p:blipFill>
          <a:blip r:embed="rId2" cstate="print"/>
          <a:srcRect/>
          <a:stretch>
            <a:fillRect/>
          </a:stretch>
        </p:blipFill>
        <p:spPr bwMode="auto">
          <a:xfrm>
            <a:off x="8050088" y="44624"/>
            <a:ext cx="914400" cy="352460"/>
          </a:xfrm>
          <a:prstGeom prst="rect">
            <a:avLst/>
          </a:prstGeom>
          <a:noFill/>
          <a:ln w="9525">
            <a:noFill/>
            <a:miter lim="800000"/>
            <a:headEnd/>
            <a:tailEnd/>
          </a:ln>
        </p:spPr>
      </p:pic>
      <p:pic>
        <p:nvPicPr>
          <p:cNvPr id="10" name="図 9" descr="logo.png"/>
          <p:cNvPicPr>
            <a:picLocks noChangeAspect="1"/>
          </p:cNvPicPr>
          <p:nvPr/>
        </p:nvPicPr>
        <p:blipFill>
          <a:blip r:embed="rId3" cstate="print"/>
          <a:stretch>
            <a:fillRect/>
          </a:stretch>
        </p:blipFill>
        <p:spPr>
          <a:xfrm>
            <a:off x="7190421" y="58838"/>
            <a:ext cx="837963" cy="345826"/>
          </a:xfrm>
          <a:prstGeom prst="rect">
            <a:avLst/>
          </a:prstGeom>
        </p:spPr>
      </p:pic>
      <p:pic>
        <p:nvPicPr>
          <p:cNvPr id="11" name="図 10" descr="weko-site-top-logo.png"/>
          <p:cNvPicPr>
            <a:picLocks noChangeAspect="1"/>
          </p:cNvPicPr>
          <p:nvPr/>
        </p:nvPicPr>
        <p:blipFill>
          <a:blip r:embed="rId4" cstate="print"/>
          <a:stretch>
            <a:fillRect/>
          </a:stretch>
        </p:blipFill>
        <p:spPr>
          <a:xfrm>
            <a:off x="6219526" y="116632"/>
            <a:ext cx="944762" cy="28444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smtClean="0"/>
              <a:t>マスタ タイトルの書式設定</a:t>
            </a:r>
            <a:endParaRPr kumimoji="0" lang="en-US"/>
          </a:p>
        </p:txBody>
      </p:sp>
      <p:sp>
        <p:nvSpPr>
          <p:cNvPr id="5" name="日付プレースホルダー 4"/>
          <p:cNvSpPr>
            <a:spLocks noGrp="1"/>
          </p:cNvSpPr>
          <p:nvPr>
            <p:ph type="dt" sz="half" idx="10"/>
          </p:nvPr>
        </p:nvSpPr>
        <p:spPr>
          <a:xfrm>
            <a:off x="6400800" y="6356350"/>
            <a:ext cx="2289048" cy="365760"/>
          </a:xfrm>
          <a:prstGeom prst="rect">
            <a:avLst/>
          </a:prstGeom>
        </p:spPr>
        <p:txBody>
          <a:bodyPr/>
          <a:lstStyle/>
          <a:p>
            <a:r>
              <a:rPr kumimoji="1" lang="en-US" altLang="ja-JP" smtClean="0"/>
              <a:t>2011/2/16</a:t>
            </a:r>
            <a:endParaRPr kumimoji="1" lang="ja-JP" altLang="en-US"/>
          </a:p>
        </p:txBody>
      </p:sp>
      <p:sp>
        <p:nvSpPr>
          <p:cNvPr id="6" name="フッター プレースホルダー 5"/>
          <p:cNvSpPr>
            <a:spLocks noGrp="1"/>
          </p:cNvSpPr>
          <p:nvPr>
            <p:ph type="ftr" sz="quarter" idx="11"/>
          </p:nvPr>
        </p:nvSpPr>
        <p:spPr>
          <a:xfrm>
            <a:off x="2898648" y="6356350"/>
            <a:ext cx="3505200" cy="365760"/>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27AFBEA-BABF-42A7-A3D0-E7438FE159D0}"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pic>
        <p:nvPicPr>
          <p:cNvPr id="8" name="Picture 2" descr="IRP_logo_jp_l"/>
          <p:cNvPicPr>
            <a:picLocks noChangeAspect="1" noChangeArrowheads="1"/>
          </p:cNvPicPr>
          <p:nvPr/>
        </p:nvPicPr>
        <p:blipFill>
          <a:blip r:embed="rId2" cstate="print"/>
          <a:srcRect/>
          <a:stretch>
            <a:fillRect/>
          </a:stretch>
        </p:blipFill>
        <p:spPr bwMode="auto">
          <a:xfrm>
            <a:off x="8050088" y="44624"/>
            <a:ext cx="914400" cy="352460"/>
          </a:xfrm>
          <a:prstGeom prst="rect">
            <a:avLst/>
          </a:prstGeom>
          <a:noFill/>
          <a:ln w="9525">
            <a:noFill/>
            <a:miter lim="800000"/>
            <a:headEnd/>
            <a:tailEnd/>
          </a:ln>
        </p:spPr>
      </p:pic>
      <p:pic>
        <p:nvPicPr>
          <p:cNvPr id="10" name="図 9" descr="logo.png"/>
          <p:cNvPicPr>
            <a:picLocks noChangeAspect="1"/>
          </p:cNvPicPr>
          <p:nvPr/>
        </p:nvPicPr>
        <p:blipFill>
          <a:blip r:embed="rId3" cstate="print"/>
          <a:stretch>
            <a:fillRect/>
          </a:stretch>
        </p:blipFill>
        <p:spPr>
          <a:xfrm>
            <a:off x="7190421" y="58838"/>
            <a:ext cx="837963" cy="345826"/>
          </a:xfrm>
          <a:prstGeom prst="rect">
            <a:avLst/>
          </a:prstGeom>
        </p:spPr>
      </p:pic>
      <p:pic>
        <p:nvPicPr>
          <p:cNvPr id="12" name="図 11" descr="weko-site-top-logo.png"/>
          <p:cNvPicPr>
            <a:picLocks noChangeAspect="1"/>
          </p:cNvPicPr>
          <p:nvPr/>
        </p:nvPicPr>
        <p:blipFill>
          <a:blip r:embed="rId4" cstate="print"/>
          <a:stretch>
            <a:fillRect/>
          </a:stretch>
        </p:blipFill>
        <p:spPr>
          <a:xfrm>
            <a:off x="6219526" y="116632"/>
            <a:ext cx="944762" cy="284444"/>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smtClean="0"/>
              <a:t>マスタ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7" name="日付プレースホルダー 6"/>
          <p:cNvSpPr>
            <a:spLocks noGrp="1"/>
          </p:cNvSpPr>
          <p:nvPr>
            <p:ph type="dt" sz="half" idx="10"/>
          </p:nvPr>
        </p:nvSpPr>
        <p:spPr>
          <a:xfrm>
            <a:off x="6400800" y="6356350"/>
            <a:ext cx="2289048" cy="365760"/>
          </a:xfrm>
          <a:prstGeom prst="rect">
            <a:avLst/>
          </a:prstGeom>
        </p:spPr>
        <p:txBody>
          <a:bodyPr/>
          <a:lstStyle/>
          <a:p>
            <a:r>
              <a:rPr kumimoji="1" lang="en-US" altLang="ja-JP" smtClean="0"/>
              <a:t>2011/2/16</a:t>
            </a:r>
            <a:endParaRPr kumimoji="1" lang="ja-JP" altLang="en-US"/>
          </a:p>
        </p:txBody>
      </p:sp>
      <p:sp>
        <p:nvSpPr>
          <p:cNvPr id="8" name="フッター プレースホルダー 7"/>
          <p:cNvSpPr>
            <a:spLocks noGrp="1"/>
          </p:cNvSpPr>
          <p:nvPr>
            <p:ph type="ftr" sz="quarter" idx="11"/>
          </p:nvPr>
        </p:nvSpPr>
        <p:spPr>
          <a:xfrm>
            <a:off x="2898648" y="6356350"/>
            <a:ext cx="3505200" cy="365760"/>
          </a:xfrm>
          <a:prstGeom prst="rect">
            <a:avLst/>
          </a:prstGeom>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27AFBEA-BABF-42A7-A3D0-E7438FE159D0}" type="slidenum">
              <a:rPr kumimoji="1" lang="ja-JP" altLang="en-US" smtClean="0"/>
              <a:pPr/>
              <a:t>‹#›</a:t>
            </a:fld>
            <a:endParaRPr kumimoji="1" lang="ja-JP" alt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pic>
        <p:nvPicPr>
          <p:cNvPr id="10" name="Picture 2" descr="IRP_logo_jp_l"/>
          <p:cNvPicPr>
            <a:picLocks noChangeAspect="1" noChangeArrowheads="1"/>
          </p:cNvPicPr>
          <p:nvPr/>
        </p:nvPicPr>
        <p:blipFill>
          <a:blip r:embed="rId2" cstate="print"/>
          <a:srcRect/>
          <a:stretch>
            <a:fillRect/>
          </a:stretch>
        </p:blipFill>
        <p:spPr bwMode="auto">
          <a:xfrm>
            <a:off x="8050088" y="44624"/>
            <a:ext cx="914400" cy="352460"/>
          </a:xfrm>
          <a:prstGeom prst="rect">
            <a:avLst/>
          </a:prstGeom>
          <a:noFill/>
          <a:ln w="9525">
            <a:noFill/>
            <a:miter lim="800000"/>
            <a:headEnd/>
            <a:tailEnd/>
          </a:ln>
        </p:spPr>
      </p:pic>
      <p:pic>
        <p:nvPicPr>
          <p:cNvPr id="12" name="図 11" descr="logo.png"/>
          <p:cNvPicPr>
            <a:picLocks noChangeAspect="1"/>
          </p:cNvPicPr>
          <p:nvPr/>
        </p:nvPicPr>
        <p:blipFill>
          <a:blip r:embed="rId3" cstate="print"/>
          <a:stretch>
            <a:fillRect/>
          </a:stretch>
        </p:blipFill>
        <p:spPr>
          <a:xfrm>
            <a:off x="7190421" y="58838"/>
            <a:ext cx="837963" cy="345826"/>
          </a:xfrm>
          <a:prstGeom prst="rect">
            <a:avLst/>
          </a:prstGeom>
        </p:spPr>
      </p:pic>
      <p:pic>
        <p:nvPicPr>
          <p:cNvPr id="14" name="図 13" descr="weko-site-top-logo.png"/>
          <p:cNvPicPr>
            <a:picLocks noChangeAspect="1"/>
          </p:cNvPicPr>
          <p:nvPr/>
        </p:nvPicPr>
        <p:blipFill>
          <a:blip r:embed="rId4" cstate="print"/>
          <a:stretch>
            <a:fillRect/>
          </a:stretch>
        </p:blipFill>
        <p:spPr>
          <a:xfrm>
            <a:off x="6219526" y="116632"/>
            <a:ext cx="944762" cy="284444"/>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smtClean="0"/>
              <a:t>マスタ タイトルの書式設定</a:t>
            </a:r>
            <a:endParaRPr kumimoji="0" lang="en-US"/>
          </a:p>
        </p:txBody>
      </p:sp>
      <p:sp>
        <p:nvSpPr>
          <p:cNvPr id="3" name="日付プレースホルダー 2"/>
          <p:cNvSpPr>
            <a:spLocks noGrp="1"/>
          </p:cNvSpPr>
          <p:nvPr>
            <p:ph type="dt" sz="half" idx="10"/>
          </p:nvPr>
        </p:nvSpPr>
        <p:spPr>
          <a:xfrm>
            <a:off x="6400800" y="6356350"/>
            <a:ext cx="2289048" cy="365760"/>
          </a:xfrm>
          <a:prstGeom prst="rect">
            <a:avLst/>
          </a:prstGeom>
        </p:spPr>
        <p:txBody>
          <a:bodyPr/>
          <a:lstStyle/>
          <a:p>
            <a:r>
              <a:rPr kumimoji="1" lang="en-US" altLang="ja-JP" smtClean="0"/>
              <a:t>2011/2/16</a:t>
            </a:r>
            <a:endParaRPr kumimoji="1" lang="ja-JP" altLang="en-US"/>
          </a:p>
        </p:txBody>
      </p:sp>
      <p:sp>
        <p:nvSpPr>
          <p:cNvPr id="4" name="フッター プレースホルダー 3"/>
          <p:cNvSpPr>
            <a:spLocks noGrp="1"/>
          </p:cNvSpPr>
          <p:nvPr>
            <p:ph type="ftr" sz="quarter" idx="11"/>
          </p:nvPr>
        </p:nvSpPr>
        <p:spPr>
          <a:xfrm>
            <a:off x="2898648" y="6356350"/>
            <a:ext cx="3505200" cy="365760"/>
          </a:xfrm>
          <a:prstGeom prst="rect">
            <a:avLst/>
          </a:prstGeom>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27AFBEA-BABF-42A7-A3D0-E7438FE159D0}" type="slidenum">
              <a:rPr kumimoji="1" lang="ja-JP" altLang="en-US" smtClean="0"/>
              <a:pPr/>
              <a:t>‹#›</a:t>
            </a:fld>
            <a:endParaRPr kumimoji="1" lang="ja-JP" altLang="en-US"/>
          </a:p>
        </p:txBody>
      </p:sp>
      <p:sp>
        <p:nvSpPr>
          <p:cNvPr id="6" name="二等辺三角形 5"/>
          <p:cNvSpPr>
            <a:spLocks noChangeAspect="1"/>
          </p:cNvSpPr>
          <p:nvPr/>
        </p:nvSpPr>
        <p:spPr>
          <a:xfrm rot="5400000">
            <a:off x="448659" y="6460775"/>
            <a:ext cx="154588" cy="97455"/>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7" name="Picture 2" descr="IRP_logo_jp_l"/>
          <p:cNvPicPr>
            <a:picLocks noChangeAspect="1" noChangeArrowheads="1"/>
          </p:cNvPicPr>
          <p:nvPr/>
        </p:nvPicPr>
        <p:blipFill>
          <a:blip r:embed="rId2" cstate="print"/>
          <a:srcRect/>
          <a:stretch>
            <a:fillRect/>
          </a:stretch>
        </p:blipFill>
        <p:spPr bwMode="auto">
          <a:xfrm>
            <a:off x="8050088" y="44624"/>
            <a:ext cx="914400" cy="352460"/>
          </a:xfrm>
          <a:prstGeom prst="rect">
            <a:avLst/>
          </a:prstGeom>
          <a:noFill/>
          <a:ln w="9525">
            <a:noFill/>
            <a:miter lim="800000"/>
            <a:headEnd/>
            <a:tailEnd/>
          </a:ln>
        </p:spPr>
      </p:pic>
      <p:pic>
        <p:nvPicPr>
          <p:cNvPr id="8" name="図 7" descr="logo.png"/>
          <p:cNvPicPr>
            <a:picLocks noChangeAspect="1"/>
          </p:cNvPicPr>
          <p:nvPr/>
        </p:nvPicPr>
        <p:blipFill>
          <a:blip r:embed="rId3" cstate="print"/>
          <a:stretch>
            <a:fillRect/>
          </a:stretch>
        </p:blipFill>
        <p:spPr>
          <a:xfrm>
            <a:off x="7190421" y="58838"/>
            <a:ext cx="837963" cy="345826"/>
          </a:xfrm>
          <a:prstGeom prst="rect">
            <a:avLst/>
          </a:prstGeom>
        </p:spPr>
      </p:pic>
      <p:pic>
        <p:nvPicPr>
          <p:cNvPr id="9" name="図 8" descr="weko-site-top-logo.png"/>
          <p:cNvPicPr>
            <a:picLocks noChangeAspect="1"/>
          </p:cNvPicPr>
          <p:nvPr/>
        </p:nvPicPr>
        <p:blipFill>
          <a:blip r:embed="rId4" cstate="print"/>
          <a:stretch>
            <a:fillRect/>
          </a:stretch>
        </p:blipFill>
        <p:spPr>
          <a:xfrm>
            <a:off x="6219526" y="116632"/>
            <a:ext cx="944762" cy="284444"/>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6400800" y="6356350"/>
            <a:ext cx="2289048" cy="365760"/>
          </a:xfrm>
          <a:prstGeom prst="rect">
            <a:avLst/>
          </a:prstGeom>
        </p:spPr>
        <p:txBody>
          <a:bodyPr/>
          <a:lstStyle/>
          <a:p>
            <a:r>
              <a:rPr kumimoji="1" lang="en-US" altLang="ja-JP" smtClean="0"/>
              <a:t>2011/2/16</a:t>
            </a:r>
            <a:endParaRPr kumimoji="1" lang="ja-JP" altLang="en-US"/>
          </a:p>
        </p:txBody>
      </p:sp>
      <p:sp>
        <p:nvSpPr>
          <p:cNvPr id="3" name="フッター プレースホルダー 2"/>
          <p:cNvSpPr>
            <a:spLocks noGrp="1"/>
          </p:cNvSpPr>
          <p:nvPr>
            <p:ph type="ftr" sz="quarter" idx="11"/>
          </p:nvPr>
        </p:nvSpPr>
        <p:spPr>
          <a:xfrm>
            <a:off x="2898648" y="6356350"/>
            <a:ext cx="3505200" cy="365760"/>
          </a:xfrm>
          <a:prstGeom prst="rect">
            <a:avLst/>
          </a:prstGeom>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27AFBEA-BABF-42A7-A3D0-E7438FE159D0}" type="slidenum">
              <a:rPr kumimoji="1" lang="ja-JP" altLang="en-US" smtClean="0"/>
              <a:pPr/>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48659" y="6460775"/>
            <a:ext cx="154588" cy="97455"/>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7" name="Picture 2" descr="IRP_logo_jp_l"/>
          <p:cNvPicPr>
            <a:picLocks noChangeAspect="1" noChangeArrowheads="1"/>
          </p:cNvPicPr>
          <p:nvPr/>
        </p:nvPicPr>
        <p:blipFill>
          <a:blip r:embed="rId2" cstate="print"/>
          <a:srcRect/>
          <a:stretch>
            <a:fillRect/>
          </a:stretch>
        </p:blipFill>
        <p:spPr bwMode="auto">
          <a:xfrm>
            <a:off x="8050088" y="44624"/>
            <a:ext cx="914400" cy="352460"/>
          </a:xfrm>
          <a:prstGeom prst="rect">
            <a:avLst/>
          </a:prstGeom>
          <a:noFill/>
          <a:ln w="9525">
            <a:noFill/>
            <a:miter lim="800000"/>
            <a:headEnd/>
            <a:tailEnd/>
          </a:ln>
        </p:spPr>
      </p:pic>
      <p:pic>
        <p:nvPicPr>
          <p:cNvPr id="8" name="図 7" descr="logo.png"/>
          <p:cNvPicPr>
            <a:picLocks noChangeAspect="1"/>
          </p:cNvPicPr>
          <p:nvPr/>
        </p:nvPicPr>
        <p:blipFill>
          <a:blip r:embed="rId3" cstate="print"/>
          <a:stretch>
            <a:fillRect/>
          </a:stretch>
        </p:blipFill>
        <p:spPr>
          <a:xfrm>
            <a:off x="7190421" y="58838"/>
            <a:ext cx="837963" cy="345826"/>
          </a:xfrm>
          <a:prstGeom prst="rect">
            <a:avLst/>
          </a:prstGeom>
        </p:spPr>
      </p:pic>
      <p:pic>
        <p:nvPicPr>
          <p:cNvPr id="9" name="図 8" descr="weko-site-top-logo.png"/>
          <p:cNvPicPr>
            <a:picLocks noChangeAspect="1"/>
          </p:cNvPicPr>
          <p:nvPr/>
        </p:nvPicPr>
        <p:blipFill>
          <a:blip r:embed="rId4" cstate="print"/>
          <a:stretch>
            <a:fillRect/>
          </a:stretch>
        </p:blipFill>
        <p:spPr>
          <a:xfrm>
            <a:off x="6219526" y="116632"/>
            <a:ext cx="944762" cy="284444"/>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smtClean="0"/>
              <a:t>マスタ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5" name="日付プレースホルダー 4"/>
          <p:cNvSpPr>
            <a:spLocks noGrp="1"/>
          </p:cNvSpPr>
          <p:nvPr>
            <p:ph type="dt" sz="half" idx="10"/>
          </p:nvPr>
        </p:nvSpPr>
        <p:spPr>
          <a:xfrm>
            <a:off x="6400800" y="6356350"/>
            <a:ext cx="2289048" cy="365760"/>
          </a:xfrm>
          <a:prstGeom prst="rect">
            <a:avLst/>
          </a:prstGeom>
        </p:spPr>
        <p:txBody>
          <a:bodyPr/>
          <a:lstStyle/>
          <a:p>
            <a:r>
              <a:rPr kumimoji="1" lang="en-US" altLang="ja-JP" smtClean="0"/>
              <a:t>2011/2/16</a:t>
            </a:r>
            <a:endParaRPr kumimoji="1" lang="ja-JP" altLang="en-US"/>
          </a:p>
        </p:txBody>
      </p:sp>
      <p:sp>
        <p:nvSpPr>
          <p:cNvPr id="6" name="フッター プレースホルダー 5"/>
          <p:cNvSpPr>
            <a:spLocks noGrp="1"/>
          </p:cNvSpPr>
          <p:nvPr>
            <p:ph type="ftr" sz="quarter" idx="11"/>
          </p:nvPr>
        </p:nvSpPr>
        <p:spPr>
          <a:xfrm>
            <a:off x="2898648" y="6356350"/>
            <a:ext cx="3505200" cy="365760"/>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27AFBEA-BABF-42A7-A3D0-E7438FE159D0}"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48659" y="6460775"/>
            <a:ext cx="154588" cy="97455"/>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pic>
        <p:nvPicPr>
          <p:cNvPr id="11" name="Picture 2" descr="IRP_logo_jp_l"/>
          <p:cNvPicPr>
            <a:picLocks noChangeAspect="1" noChangeArrowheads="1"/>
          </p:cNvPicPr>
          <p:nvPr/>
        </p:nvPicPr>
        <p:blipFill>
          <a:blip r:embed="rId2" cstate="print"/>
          <a:srcRect/>
          <a:stretch>
            <a:fillRect/>
          </a:stretch>
        </p:blipFill>
        <p:spPr bwMode="auto">
          <a:xfrm>
            <a:off x="8050088" y="44624"/>
            <a:ext cx="914400" cy="352460"/>
          </a:xfrm>
          <a:prstGeom prst="rect">
            <a:avLst/>
          </a:prstGeom>
          <a:noFill/>
          <a:ln w="9525">
            <a:noFill/>
            <a:miter lim="800000"/>
            <a:headEnd/>
            <a:tailEnd/>
          </a:ln>
        </p:spPr>
      </p:pic>
      <p:pic>
        <p:nvPicPr>
          <p:cNvPr id="13" name="図 12" descr="logo.png"/>
          <p:cNvPicPr>
            <a:picLocks noChangeAspect="1"/>
          </p:cNvPicPr>
          <p:nvPr/>
        </p:nvPicPr>
        <p:blipFill>
          <a:blip r:embed="rId3" cstate="print"/>
          <a:stretch>
            <a:fillRect/>
          </a:stretch>
        </p:blipFill>
        <p:spPr>
          <a:xfrm>
            <a:off x="7190421" y="58838"/>
            <a:ext cx="837963" cy="345826"/>
          </a:xfrm>
          <a:prstGeom prst="rect">
            <a:avLst/>
          </a:prstGeom>
        </p:spPr>
      </p:pic>
      <p:pic>
        <p:nvPicPr>
          <p:cNvPr id="14" name="図 13" descr="weko-site-top-logo.png"/>
          <p:cNvPicPr>
            <a:picLocks noChangeAspect="1"/>
          </p:cNvPicPr>
          <p:nvPr/>
        </p:nvPicPr>
        <p:blipFill>
          <a:blip r:embed="rId4" cstate="print"/>
          <a:stretch>
            <a:fillRect/>
          </a:stretch>
        </p:blipFill>
        <p:spPr>
          <a:xfrm>
            <a:off x="6219526" y="116632"/>
            <a:ext cx="944762" cy="284444"/>
          </a:xfrm>
          <a:prstGeom prst="rect">
            <a:avLst/>
          </a:prstGeom>
        </p:spPr>
      </p:pic>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smtClean="0"/>
              <a:t>マスタ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smtClean="0"/>
              <a:t>マスタ テキストの書式設定</a:t>
            </a:r>
          </a:p>
        </p:txBody>
      </p:sp>
      <p:sp>
        <p:nvSpPr>
          <p:cNvPr id="5" name="日付プレースホルダー 4"/>
          <p:cNvSpPr>
            <a:spLocks noGrp="1"/>
          </p:cNvSpPr>
          <p:nvPr>
            <p:ph type="dt" sz="half" idx="10"/>
          </p:nvPr>
        </p:nvSpPr>
        <p:spPr>
          <a:xfrm>
            <a:off x="6400800" y="6356350"/>
            <a:ext cx="2289048" cy="365760"/>
          </a:xfrm>
          <a:prstGeom prst="rect">
            <a:avLst/>
          </a:prstGeom>
        </p:spPr>
        <p:txBody>
          <a:bodyPr/>
          <a:lstStyle/>
          <a:p>
            <a:r>
              <a:rPr kumimoji="1" lang="en-US" altLang="ja-JP" smtClean="0"/>
              <a:t>2011/2/16</a:t>
            </a:r>
            <a:endParaRPr kumimoji="1" lang="ja-JP" altLang="en-US"/>
          </a:p>
        </p:txBody>
      </p:sp>
      <p:sp>
        <p:nvSpPr>
          <p:cNvPr id="6" name="フッター プレースホルダー 5"/>
          <p:cNvSpPr>
            <a:spLocks noGrp="1"/>
          </p:cNvSpPr>
          <p:nvPr>
            <p:ph type="ftr" sz="quarter" idx="11"/>
          </p:nvPr>
        </p:nvSpPr>
        <p:spPr>
          <a:xfrm>
            <a:off x="2898648" y="6356350"/>
            <a:ext cx="3505200" cy="365760"/>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27AFBEA-BABF-42A7-A3D0-E7438FE159D0}"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48659" y="6460775"/>
            <a:ext cx="154588" cy="97455"/>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1" name="Picture 2" descr="IRP_logo_jp_l"/>
          <p:cNvPicPr>
            <a:picLocks noChangeAspect="1" noChangeArrowheads="1"/>
          </p:cNvPicPr>
          <p:nvPr/>
        </p:nvPicPr>
        <p:blipFill>
          <a:blip r:embed="rId2" cstate="print"/>
          <a:srcRect/>
          <a:stretch>
            <a:fillRect/>
          </a:stretch>
        </p:blipFill>
        <p:spPr bwMode="auto">
          <a:xfrm>
            <a:off x="8050088" y="44624"/>
            <a:ext cx="914400" cy="352460"/>
          </a:xfrm>
          <a:prstGeom prst="rect">
            <a:avLst/>
          </a:prstGeom>
          <a:noFill/>
          <a:ln w="9525">
            <a:noFill/>
            <a:miter lim="800000"/>
            <a:headEnd/>
            <a:tailEnd/>
          </a:ln>
        </p:spPr>
      </p:pic>
      <p:pic>
        <p:nvPicPr>
          <p:cNvPr id="12" name="図 11" descr="logo.png"/>
          <p:cNvPicPr>
            <a:picLocks noChangeAspect="1"/>
          </p:cNvPicPr>
          <p:nvPr/>
        </p:nvPicPr>
        <p:blipFill>
          <a:blip r:embed="rId3" cstate="print"/>
          <a:stretch>
            <a:fillRect/>
          </a:stretch>
        </p:blipFill>
        <p:spPr>
          <a:xfrm>
            <a:off x="7190421" y="58838"/>
            <a:ext cx="837963" cy="345826"/>
          </a:xfrm>
          <a:prstGeom prst="rect">
            <a:avLst/>
          </a:prstGeom>
        </p:spPr>
      </p:pic>
      <p:pic>
        <p:nvPicPr>
          <p:cNvPr id="13" name="図 12" descr="weko-site-top-logo.png"/>
          <p:cNvPicPr>
            <a:picLocks noChangeAspect="1"/>
          </p:cNvPicPr>
          <p:nvPr/>
        </p:nvPicPr>
        <p:blipFill>
          <a:blip r:embed="rId4" cstate="print"/>
          <a:stretch>
            <a:fillRect/>
          </a:stretch>
        </p:blipFill>
        <p:spPr>
          <a:xfrm>
            <a:off x="6219526" y="116632"/>
            <a:ext cx="944762" cy="284444"/>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6.png"/><Relationship Id="rId2" Type="http://schemas.openxmlformats.org/officeDocument/2006/relationships/slideLayout" Target="../slideLayouts/slideLayout2.xml"/><Relationship Id="rId16"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グループ化 19"/>
          <p:cNvGrpSpPr/>
          <p:nvPr/>
        </p:nvGrpSpPr>
        <p:grpSpPr>
          <a:xfrm>
            <a:off x="3488" y="5391150"/>
            <a:ext cx="9140512" cy="1466850"/>
            <a:chOff x="3488" y="5391150"/>
            <a:chExt cx="9140512" cy="1466850"/>
          </a:xfrm>
        </p:grpSpPr>
        <p:pic>
          <p:nvPicPr>
            <p:cNvPr id="17" name="図 16" descr="headimage_top.gif"/>
            <p:cNvPicPr>
              <a:picLocks noChangeAspect="1"/>
            </p:cNvPicPr>
            <p:nvPr/>
          </p:nvPicPr>
          <p:blipFill>
            <a:blip r:embed="rId13" cstate="print"/>
            <a:stretch>
              <a:fillRect/>
            </a:stretch>
          </p:blipFill>
          <p:spPr>
            <a:xfrm>
              <a:off x="3143250" y="6211252"/>
              <a:ext cx="6000750" cy="646748"/>
            </a:xfrm>
            <a:prstGeom prst="rect">
              <a:avLst/>
            </a:prstGeom>
          </p:spPr>
        </p:pic>
        <p:pic>
          <p:nvPicPr>
            <p:cNvPr id="18" name="図 17" descr="headimage_back.gif"/>
            <p:cNvPicPr>
              <a:picLocks noChangeAspect="1"/>
            </p:cNvPicPr>
            <p:nvPr/>
          </p:nvPicPr>
          <p:blipFill>
            <a:blip r:embed="rId14" cstate="print"/>
            <a:stretch>
              <a:fillRect/>
            </a:stretch>
          </p:blipFill>
          <p:spPr>
            <a:xfrm>
              <a:off x="2811800" y="5391150"/>
              <a:ext cx="320040" cy="1466850"/>
            </a:xfrm>
            <a:prstGeom prst="rect">
              <a:avLst/>
            </a:prstGeom>
          </p:spPr>
        </p:pic>
        <p:pic>
          <p:nvPicPr>
            <p:cNvPr id="19" name="図 18" descr="headimage_back.gif"/>
            <p:cNvPicPr>
              <a:picLocks noChangeAspect="1"/>
            </p:cNvPicPr>
            <p:nvPr/>
          </p:nvPicPr>
          <p:blipFill>
            <a:blip r:embed="rId14" cstate="print"/>
            <a:stretch>
              <a:fillRect/>
            </a:stretch>
          </p:blipFill>
          <p:spPr>
            <a:xfrm>
              <a:off x="2555776" y="5391150"/>
              <a:ext cx="320040" cy="1466850"/>
            </a:xfrm>
            <a:prstGeom prst="rect">
              <a:avLst/>
            </a:prstGeom>
          </p:spPr>
        </p:pic>
        <p:pic>
          <p:nvPicPr>
            <p:cNvPr id="20" name="図 19" descr="headimage_back.gif"/>
            <p:cNvPicPr>
              <a:picLocks noChangeAspect="1"/>
            </p:cNvPicPr>
            <p:nvPr/>
          </p:nvPicPr>
          <p:blipFill>
            <a:blip r:embed="rId14" cstate="print"/>
            <a:stretch>
              <a:fillRect/>
            </a:stretch>
          </p:blipFill>
          <p:spPr>
            <a:xfrm>
              <a:off x="2235736" y="5391150"/>
              <a:ext cx="320040" cy="1466850"/>
            </a:xfrm>
            <a:prstGeom prst="rect">
              <a:avLst/>
            </a:prstGeom>
          </p:spPr>
        </p:pic>
        <p:pic>
          <p:nvPicPr>
            <p:cNvPr id="21" name="図 20" descr="headimage_back.gif"/>
            <p:cNvPicPr>
              <a:picLocks noChangeAspect="1"/>
            </p:cNvPicPr>
            <p:nvPr/>
          </p:nvPicPr>
          <p:blipFill>
            <a:blip r:embed="rId14" cstate="print"/>
            <a:stretch>
              <a:fillRect/>
            </a:stretch>
          </p:blipFill>
          <p:spPr>
            <a:xfrm>
              <a:off x="1907704" y="5391150"/>
              <a:ext cx="320040" cy="1466850"/>
            </a:xfrm>
            <a:prstGeom prst="rect">
              <a:avLst/>
            </a:prstGeom>
          </p:spPr>
        </p:pic>
        <p:pic>
          <p:nvPicPr>
            <p:cNvPr id="24" name="図 23" descr="headimage_back.gif"/>
            <p:cNvPicPr>
              <a:picLocks noChangeAspect="1"/>
            </p:cNvPicPr>
            <p:nvPr/>
          </p:nvPicPr>
          <p:blipFill>
            <a:blip r:embed="rId14" cstate="print"/>
            <a:stretch>
              <a:fillRect/>
            </a:stretch>
          </p:blipFill>
          <p:spPr>
            <a:xfrm>
              <a:off x="1619672" y="5391150"/>
              <a:ext cx="320040" cy="1466850"/>
            </a:xfrm>
            <a:prstGeom prst="rect">
              <a:avLst/>
            </a:prstGeom>
          </p:spPr>
        </p:pic>
        <p:pic>
          <p:nvPicPr>
            <p:cNvPr id="25" name="図 24" descr="headimage_back.gif"/>
            <p:cNvPicPr>
              <a:picLocks noChangeAspect="1"/>
            </p:cNvPicPr>
            <p:nvPr/>
          </p:nvPicPr>
          <p:blipFill>
            <a:blip r:embed="rId14" cstate="print"/>
            <a:stretch>
              <a:fillRect/>
            </a:stretch>
          </p:blipFill>
          <p:spPr>
            <a:xfrm>
              <a:off x="1331640" y="5391150"/>
              <a:ext cx="320040" cy="1466850"/>
            </a:xfrm>
            <a:prstGeom prst="rect">
              <a:avLst/>
            </a:prstGeom>
          </p:spPr>
        </p:pic>
        <p:pic>
          <p:nvPicPr>
            <p:cNvPr id="26" name="図 25" descr="headimage_back.gif"/>
            <p:cNvPicPr>
              <a:picLocks noChangeAspect="1"/>
            </p:cNvPicPr>
            <p:nvPr/>
          </p:nvPicPr>
          <p:blipFill>
            <a:blip r:embed="rId14" cstate="print"/>
            <a:stretch>
              <a:fillRect/>
            </a:stretch>
          </p:blipFill>
          <p:spPr>
            <a:xfrm>
              <a:off x="1043608" y="5391150"/>
              <a:ext cx="320040" cy="1466850"/>
            </a:xfrm>
            <a:prstGeom prst="rect">
              <a:avLst/>
            </a:prstGeom>
          </p:spPr>
        </p:pic>
        <p:pic>
          <p:nvPicPr>
            <p:cNvPr id="27" name="図 26" descr="headimage_back.gif"/>
            <p:cNvPicPr>
              <a:picLocks noChangeAspect="1"/>
            </p:cNvPicPr>
            <p:nvPr/>
          </p:nvPicPr>
          <p:blipFill>
            <a:blip r:embed="rId14" cstate="print"/>
            <a:stretch>
              <a:fillRect/>
            </a:stretch>
          </p:blipFill>
          <p:spPr>
            <a:xfrm>
              <a:off x="755576" y="5391150"/>
              <a:ext cx="320040" cy="1466850"/>
            </a:xfrm>
            <a:prstGeom prst="rect">
              <a:avLst/>
            </a:prstGeom>
          </p:spPr>
        </p:pic>
        <p:pic>
          <p:nvPicPr>
            <p:cNvPr id="30" name="図 29" descr="headimage_back.gif"/>
            <p:cNvPicPr>
              <a:picLocks noChangeAspect="1"/>
            </p:cNvPicPr>
            <p:nvPr/>
          </p:nvPicPr>
          <p:blipFill>
            <a:blip r:embed="rId14" cstate="print"/>
            <a:stretch>
              <a:fillRect/>
            </a:stretch>
          </p:blipFill>
          <p:spPr>
            <a:xfrm>
              <a:off x="467544" y="5391150"/>
              <a:ext cx="320040" cy="1466850"/>
            </a:xfrm>
            <a:prstGeom prst="rect">
              <a:avLst/>
            </a:prstGeom>
          </p:spPr>
        </p:pic>
        <p:pic>
          <p:nvPicPr>
            <p:cNvPr id="31" name="図 30" descr="headimage_back.gif"/>
            <p:cNvPicPr>
              <a:picLocks noChangeAspect="1"/>
            </p:cNvPicPr>
            <p:nvPr/>
          </p:nvPicPr>
          <p:blipFill>
            <a:blip r:embed="rId14" cstate="print"/>
            <a:stretch>
              <a:fillRect/>
            </a:stretch>
          </p:blipFill>
          <p:spPr>
            <a:xfrm>
              <a:off x="179512" y="5391150"/>
              <a:ext cx="320040" cy="1466850"/>
            </a:xfrm>
            <a:prstGeom prst="rect">
              <a:avLst/>
            </a:prstGeom>
          </p:spPr>
        </p:pic>
        <p:pic>
          <p:nvPicPr>
            <p:cNvPr id="32" name="図 31" descr="headimage_back.gif"/>
            <p:cNvPicPr>
              <a:picLocks noChangeAspect="1"/>
            </p:cNvPicPr>
            <p:nvPr/>
          </p:nvPicPr>
          <p:blipFill>
            <a:blip r:embed="rId14" cstate="print"/>
            <a:stretch>
              <a:fillRect/>
            </a:stretch>
          </p:blipFill>
          <p:spPr>
            <a:xfrm>
              <a:off x="3488" y="5391150"/>
              <a:ext cx="320040" cy="1466850"/>
            </a:xfrm>
            <a:prstGeom prst="rect">
              <a:avLst/>
            </a:prstGeom>
          </p:spPr>
        </p:pic>
      </p:grpSp>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nchor="ctr"/>
          <a:lstStyle>
            <a:lvl1pPr algn="l" eaLnBrk="1" latinLnBrk="0" hangingPunct="1">
              <a:defRPr kumimoji="0" sz="1050" b="1">
                <a:solidFill>
                  <a:schemeClr val="tx1">
                    <a:lumMod val="65000"/>
                    <a:lumOff val="35000"/>
                  </a:schemeClr>
                </a:solidFill>
                <a:latin typeface="Arial" pitchFamily="34" charset="0"/>
                <a:cs typeface="Arial" pitchFamily="34" charset="0"/>
              </a:defRPr>
            </a:lvl1pPr>
          </a:lstStyle>
          <a:p>
            <a:fld id="{827AFBEA-BABF-42A7-A3D0-E7438FE159D0}" type="slidenum">
              <a:rPr kumimoji="1" lang="ja-JP" altLang="en-US" smtClean="0"/>
              <a:pPr/>
              <a:t>‹#›</a:t>
            </a:fld>
            <a:endParaRPr kumimoji="1" lang="ja-JP" alt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48659" y="6471330"/>
            <a:ext cx="154588" cy="97455"/>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1" name="Picture 2" descr="IRP_logo_jp_l"/>
          <p:cNvPicPr>
            <a:picLocks noChangeAspect="1" noChangeArrowheads="1"/>
          </p:cNvPicPr>
          <p:nvPr/>
        </p:nvPicPr>
        <p:blipFill>
          <a:blip r:embed="rId15" cstate="print"/>
          <a:srcRect/>
          <a:stretch>
            <a:fillRect/>
          </a:stretch>
        </p:blipFill>
        <p:spPr bwMode="auto">
          <a:xfrm>
            <a:off x="8050088" y="44624"/>
            <a:ext cx="914400" cy="352460"/>
          </a:xfrm>
          <a:prstGeom prst="rect">
            <a:avLst/>
          </a:prstGeom>
          <a:noFill/>
          <a:ln w="9525">
            <a:noFill/>
            <a:miter lim="800000"/>
            <a:headEnd/>
            <a:tailEnd/>
          </a:ln>
        </p:spPr>
      </p:pic>
      <p:pic>
        <p:nvPicPr>
          <p:cNvPr id="12" name="図 11" descr="logo.png"/>
          <p:cNvPicPr>
            <a:picLocks noChangeAspect="1"/>
          </p:cNvPicPr>
          <p:nvPr/>
        </p:nvPicPr>
        <p:blipFill>
          <a:blip r:embed="rId16" cstate="print"/>
          <a:stretch>
            <a:fillRect/>
          </a:stretch>
        </p:blipFill>
        <p:spPr>
          <a:xfrm>
            <a:off x="7190421" y="58838"/>
            <a:ext cx="837963" cy="345826"/>
          </a:xfrm>
          <a:prstGeom prst="rect">
            <a:avLst/>
          </a:prstGeom>
        </p:spPr>
      </p:pic>
      <p:pic>
        <p:nvPicPr>
          <p:cNvPr id="15" name="図 14" descr="weko-site-top-logo.png"/>
          <p:cNvPicPr>
            <a:picLocks noChangeAspect="1"/>
          </p:cNvPicPr>
          <p:nvPr/>
        </p:nvPicPr>
        <p:blipFill>
          <a:blip r:embed="rId17" cstate="print"/>
          <a:stretch>
            <a:fillRect/>
          </a:stretch>
        </p:blipFill>
        <p:spPr>
          <a:xfrm>
            <a:off x="6219526" y="116632"/>
            <a:ext cx="944762" cy="284444"/>
          </a:xfrm>
          <a:prstGeom prst="rect">
            <a:avLst/>
          </a:prstGeom>
        </p:spPr>
      </p:pic>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219200" y="3886200"/>
            <a:ext cx="7313240" cy="990600"/>
          </a:xfrm>
        </p:spPr>
        <p:txBody>
          <a:bodyPr>
            <a:normAutofit/>
          </a:bodyPr>
          <a:lstStyle/>
          <a:p>
            <a:pPr algn="l"/>
            <a:r>
              <a:rPr lang="en-US" altLang="ja-JP" dirty="0" smtClean="0"/>
              <a:t>Multi Contents Registration </a:t>
            </a:r>
            <a:r>
              <a:rPr lang="en-US" altLang="ja-JP" dirty="0"/>
              <a:t>Manual</a:t>
            </a:r>
            <a:endParaRPr kumimoji="1" lang="ja-JP" altLang="en-US" dirty="0"/>
          </a:p>
        </p:txBody>
      </p:sp>
      <p:sp>
        <p:nvSpPr>
          <p:cNvPr id="3" name="サブタイトル 2"/>
          <p:cNvSpPr>
            <a:spLocks noGrp="1"/>
          </p:cNvSpPr>
          <p:nvPr>
            <p:ph type="subTitle" idx="1"/>
          </p:nvPr>
        </p:nvSpPr>
        <p:spPr/>
        <p:txBody>
          <a:bodyPr/>
          <a:lstStyle/>
          <a:p>
            <a:r>
              <a:rPr lang="en-US" altLang="ja-JP" dirty="0"/>
              <a:t>National Institute of Informatics 2013-02-17</a:t>
            </a:r>
            <a:endParaRPr lang="ja-JP"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06785555-CE1E-4529-AA49-B0771F9D6ACF}" type="slidenum">
              <a:rPr kumimoji="1" lang="ja-JP" altLang="en-US" smtClean="0"/>
              <a:pPr/>
              <a:t>10</a:t>
            </a:fld>
            <a:endParaRPr kumimoji="1" lang="ja-JP" altLang="en-US"/>
          </a:p>
        </p:txBody>
      </p:sp>
      <p:sp>
        <p:nvSpPr>
          <p:cNvPr id="5" name="タイトル 1"/>
          <p:cNvSpPr txBox="1">
            <a:spLocks/>
          </p:cNvSpPr>
          <p:nvPr/>
        </p:nvSpPr>
        <p:spPr>
          <a:xfrm>
            <a:off x="611560" y="2744924"/>
            <a:ext cx="7632848" cy="1422648"/>
          </a:xfrm>
          <a:prstGeom prst="rect">
            <a:avLst/>
          </a:prstGeom>
          <a:effectLst/>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ja-JP" sz="4000" b="1" dirty="0" smtClean="0">
                <a:ln w="11430"/>
                <a:solidFill>
                  <a:schemeClr val="accent1"/>
                </a:solidFill>
                <a:latin typeface="+mn-ea"/>
                <a:cs typeface="+mj-cs"/>
              </a:rPr>
              <a:t>3. Contents Preparation</a:t>
            </a:r>
            <a:endParaRPr kumimoji="1" lang="en-US" altLang="ja-JP" sz="4000" b="1" i="0" u="none" strike="noStrike" kern="1200" normalizeH="0" baseline="0" noProof="0" dirty="0" smtClean="0">
              <a:ln w="11430"/>
              <a:solidFill>
                <a:schemeClr val="accent1"/>
              </a:solidFill>
              <a:effectLst/>
              <a:uLnTx/>
              <a:uFillTx/>
              <a:latin typeface="+mn-ea"/>
              <a:ea typeface="+mn-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5688124" y="1016732"/>
            <a:ext cx="3232687" cy="2988332"/>
            <a:chOff x="5760132" y="1412776"/>
            <a:chExt cx="3232687" cy="2988332"/>
          </a:xfrm>
        </p:grpSpPr>
        <p:pic>
          <p:nvPicPr>
            <p:cNvPr id="1026" name="Picture 2" descr="C:\Users\yamaji\Desktop\000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1488876"/>
              <a:ext cx="3196683" cy="2912232"/>
            </a:xfrm>
            <a:prstGeom prst="rect">
              <a:avLst/>
            </a:prstGeom>
            <a:noFill/>
            <a:extLst>
              <a:ext uri="{909E8E84-426E-40DD-AFC4-6F175D3DCCD1}">
                <a14:hiddenFill xmlns:a14="http://schemas.microsoft.com/office/drawing/2010/main">
                  <a:solidFill>
                    <a:srgbClr val="FFFFFF"/>
                  </a:solidFill>
                </a14:hiddenFill>
              </a:ext>
            </a:extLst>
          </p:spPr>
        </p:pic>
        <p:sp>
          <p:nvSpPr>
            <p:cNvPr id="3" name="正方形/長方形 2"/>
            <p:cNvSpPr/>
            <p:nvPr/>
          </p:nvSpPr>
          <p:spPr>
            <a:xfrm>
              <a:off x="5760132" y="1412776"/>
              <a:ext cx="684076"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7" name="タイトル 46"/>
          <p:cNvSpPr>
            <a:spLocks noGrp="1"/>
          </p:cNvSpPr>
          <p:nvPr>
            <p:ph type="title"/>
          </p:nvPr>
        </p:nvSpPr>
        <p:spPr/>
        <p:txBody>
          <a:bodyPr>
            <a:normAutofit/>
          </a:bodyPr>
          <a:lstStyle/>
          <a:p>
            <a:r>
              <a:rPr kumimoji="1" lang="en-US" altLang="ja-JP" sz="2800" dirty="0" smtClean="0"/>
              <a:t>3-1. </a:t>
            </a:r>
            <a:r>
              <a:rPr lang="en-US" altLang="ja-JP" sz="2800" dirty="0">
                <a:solidFill>
                  <a:schemeClr val="tx1">
                    <a:lumMod val="75000"/>
                    <a:lumOff val="25000"/>
                  </a:schemeClr>
                </a:solidFill>
              </a:rPr>
              <a:t>Download a </a:t>
            </a:r>
            <a:r>
              <a:rPr lang="en-US" altLang="ja-JP" sz="2800" dirty="0" smtClean="0">
                <a:solidFill>
                  <a:schemeClr val="tx1">
                    <a:lumMod val="75000"/>
                    <a:lumOff val="25000"/>
                  </a:schemeClr>
                </a:solidFill>
              </a:rPr>
              <a:t>Excel template file </a:t>
            </a:r>
            <a:r>
              <a:rPr kumimoji="1" lang="en-US" altLang="ja-JP" sz="2800" dirty="0" smtClean="0"/>
              <a:t>(1/2)</a:t>
            </a:r>
            <a:endParaRPr kumimoji="1" lang="ja-JP" altLang="en-US" sz="2800" dirty="0"/>
          </a:p>
        </p:txBody>
      </p:sp>
      <p:sp>
        <p:nvSpPr>
          <p:cNvPr id="27" name="スライド番号プレースホルダ 26"/>
          <p:cNvSpPr>
            <a:spLocks noGrp="1"/>
          </p:cNvSpPr>
          <p:nvPr>
            <p:ph type="sldNum" sz="quarter" idx="12"/>
          </p:nvPr>
        </p:nvSpPr>
        <p:spPr>
          <a:xfrm>
            <a:off x="611560" y="6345324"/>
            <a:ext cx="1981200" cy="365760"/>
          </a:xfrm>
        </p:spPr>
        <p:txBody>
          <a:bodyPr/>
          <a:lstStyle/>
          <a:p>
            <a:fld id="{827AFBEA-BABF-42A7-A3D0-E7438FE159D0}" type="slidenum">
              <a:rPr kumimoji="1" lang="ja-JP" altLang="en-US" smtClean="0"/>
              <a:pPr/>
              <a:t>11</a:t>
            </a:fld>
            <a:endParaRPr kumimoji="1" lang="ja-JP" altLang="en-US"/>
          </a:p>
        </p:txBody>
      </p:sp>
      <p:sp>
        <p:nvSpPr>
          <p:cNvPr id="18" name="コンテンツ プレースホルダ 5"/>
          <p:cNvSpPr>
            <a:spLocks noGrp="1"/>
          </p:cNvSpPr>
          <p:nvPr>
            <p:ph sz="quarter" idx="1"/>
          </p:nvPr>
        </p:nvSpPr>
        <p:spPr>
          <a:xfrm>
            <a:off x="457200" y="1219200"/>
            <a:ext cx="8229600" cy="5234136"/>
          </a:xfrm>
        </p:spPr>
        <p:txBody>
          <a:bodyPr>
            <a:normAutofit/>
          </a:bodyPr>
          <a:lstStyle/>
          <a:p>
            <a:r>
              <a:rPr lang="en-US" altLang="ja-JP" dirty="0" smtClean="0">
                <a:solidFill>
                  <a:schemeClr val="tx1">
                    <a:lumMod val="75000"/>
                    <a:lumOff val="25000"/>
                  </a:schemeClr>
                </a:solidFill>
              </a:rPr>
              <a:t>Start the </a:t>
            </a:r>
            <a:r>
              <a:rPr lang="en-US" altLang="ja-JP" dirty="0" err="1" smtClean="0">
                <a:solidFill>
                  <a:schemeClr val="tx1">
                    <a:lumMod val="75000"/>
                    <a:lumOff val="25000"/>
                  </a:schemeClr>
                </a:solidFill>
              </a:rPr>
              <a:t>SCfW</a:t>
            </a:r>
            <a:endParaRPr lang="en-US" altLang="ja-JP" dirty="0" smtClean="0">
              <a:solidFill>
                <a:schemeClr val="tx1">
                  <a:lumMod val="75000"/>
                  <a:lumOff val="25000"/>
                </a:schemeClr>
              </a:solidFill>
            </a:endParaRPr>
          </a:p>
          <a:p>
            <a:r>
              <a:rPr lang="en-US" altLang="ja-JP" dirty="0" smtClean="0"/>
              <a:t>[Step2. Local File]=&gt;[Converter]</a:t>
            </a:r>
            <a:br>
              <a:rPr lang="en-US" altLang="ja-JP" dirty="0" smtClean="0"/>
            </a:br>
            <a:r>
              <a:rPr lang="en-US" altLang="ja-JP" dirty="0" smtClean="0"/>
              <a:t>=&gt; Click [Select]</a:t>
            </a:r>
          </a:p>
          <a:p>
            <a:pPr lvl="1">
              <a:buNone/>
            </a:pPr>
            <a:endParaRPr lang="en-US" altLang="ja-JP" dirty="0" smtClean="0"/>
          </a:p>
          <a:p>
            <a:pPr>
              <a:buNone/>
            </a:pPr>
            <a:endParaRPr lang="en-US" altLang="ja-JP" dirty="0" smtClean="0"/>
          </a:p>
          <a:p>
            <a:endParaRPr lang="en-US" altLang="ja-JP" dirty="0" smtClean="0"/>
          </a:p>
          <a:p>
            <a:endParaRPr kumimoji="1" lang="en-US" altLang="ja-JP" sz="2000" dirty="0" smtClean="0"/>
          </a:p>
          <a:p>
            <a:endParaRPr kumimoji="1" lang="ja-JP" altLang="en-US" sz="2000" dirty="0"/>
          </a:p>
        </p:txBody>
      </p:sp>
      <p:sp>
        <p:nvSpPr>
          <p:cNvPr id="2" name="右矢印 1"/>
          <p:cNvSpPr/>
          <p:nvPr/>
        </p:nvSpPr>
        <p:spPr>
          <a:xfrm>
            <a:off x="3095836" y="1412776"/>
            <a:ext cx="2376264"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descr="C:\Users\yamaji\Desktop\0002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2600908"/>
            <a:ext cx="2007339" cy="2252750"/>
          </a:xfrm>
          <a:prstGeom prst="rect">
            <a:avLst/>
          </a:prstGeom>
          <a:noFill/>
          <a:extLst>
            <a:ext uri="{909E8E84-426E-40DD-AFC4-6F175D3DCCD1}">
              <a14:hiddenFill xmlns:a14="http://schemas.microsoft.com/office/drawing/2010/main">
                <a:solidFill>
                  <a:srgbClr val="FFFFFF"/>
                </a:solidFill>
              </a14:hiddenFill>
            </a:ext>
          </a:extLst>
        </p:spPr>
      </p:pic>
      <p:sp>
        <p:nvSpPr>
          <p:cNvPr id="9" name="円/楕円 8"/>
          <p:cNvSpPr/>
          <p:nvPr/>
        </p:nvSpPr>
        <p:spPr>
          <a:xfrm>
            <a:off x="2519772" y="3897052"/>
            <a:ext cx="540060" cy="291478"/>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yamaji\Desktop\000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176972"/>
            <a:ext cx="3791905" cy="1877757"/>
          </a:xfrm>
          <a:prstGeom prst="rect">
            <a:avLst/>
          </a:prstGeom>
          <a:noFill/>
          <a:extLst>
            <a:ext uri="{909E8E84-426E-40DD-AFC4-6F175D3DCCD1}">
              <a14:hiddenFill xmlns:a14="http://schemas.microsoft.com/office/drawing/2010/main">
                <a:solidFill>
                  <a:srgbClr val="FFFFFF"/>
                </a:solidFill>
              </a14:hiddenFill>
            </a:ext>
          </a:extLst>
        </p:spPr>
      </p:pic>
      <p:sp>
        <p:nvSpPr>
          <p:cNvPr id="18" name="コンテンツ プレースホルダ 5"/>
          <p:cNvSpPr>
            <a:spLocks noGrp="1"/>
          </p:cNvSpPr>
          <p:nvPr>
            <p:ph sz="quarter" idx="1"/>
          </p:nvPr>
        </p:nvSpPr>
        <p:spPr/>
        <p:txBody>
          <a:bodyPr>
            <a:normAutofit/>
          </a:bodyPr>
          <a:lstStyle/>
          <a:p>
            <a:r>
              <a:rPr lang="en-US" altLang="ja-JP" dirty="0" smtClean="0">
                <a:solidFill>
                  <a:schemeClr val="tx1">
                    <a:lumMod val="75000"/>
                    <a:lumOff val="25000"/>
                  </a:schemeClr>
                </a:solidFill>
              </a:rPr>
              <a:t>Click “Filter Management”</a:t>
            </a:r>
          </a:p>
          <a:p>
            <a:r>
              <a:rPr lang="en-US" altLang="ja-JP" dirty="0" smtClean="0">
                <a:solidFill>
                  <a:schemeClr val="tx1">
                    <a:lumMod val="75000"/>
                    <a:lumOff val="25000"/>
                  </a:schemeClr>
                </a:solidFill>
              </a:rPr>
              <a:t>Select filter from the dropdown list</a:t>
            </a:r>
          </a:p>
          <a:p>
            <a:pPr lvl="1"/>
            <a:r>
              <a:rPr lang="en-US" altLang="ja-JP" dirty="0" smtClean="0">
                <a:solidFill>
                  <a:schemeClr val="tx1">
                    <a:lumMod val="75000"/>
                    <a:lumOff val="25000"/>
                  </a:schemeClr>
                </a:solidFill>
              </a:rPr>
              <a:t>For example, “Learning Materials”</a:t>
            </a:r>
          </a:p>
          <a:p>
            <a:r>
              <a:rPr lang="en-US" altLang="ja-JP" dirty="0" smtClean="0">
                <a:solidFill>
                  <a:schemeClr val="accent4">
                    <a:lumMod val="50000"/>
                  </a:schemeClr>
                </a:solidFill>
              </a:rPr>
              <a:t>Click “Output Template”</a:t>
            </a:r>
            <a:endParaRPr lang="en-US" altLang="ja-JP" dirty="0">
              <a:solidFill>
                <a:schemeClr val="accent4">
                  <a:lumMod val="50000"/>
                </a:schemeClr>
              </a:solidFill>
            </a:endParaRPr>
          </a:p>
        </p:txBody>
      </p:sp>
      <p:pic>
        <p:nvPicPr>
          <p:cNvPr id="2050" name="Picture 2" descr="C:\Users\yamaji\Desktop\000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572" y="3140968"/>
            <a:ext cx="3778301" cy="2500139"/>
          </a:xfrm>
          <a:prstGeom prst="rect">
            <a:avLst/>
          </a:prstGeom>
          <a:noFill/>
          <a:extLst>
            <a:ext uri="{909E8E84-426E-40DD-AFC4-6F175D3DCCD1}">
              <a14:hiddenFill xmlns:a14="http://schemas.microsoft.com/office/drawing/2010/main">
                <a:solidFill>
                  <a:srgbClr val="FFFFFF"/>
                </a:solidFill>
              </a14:hiddenFill>
            </a:ext>
          </a:extLst>
        </p:spPr>
      </p:pic>
      <p:sp>
        <p:nvSpPr>
          <p:cNvPr id="47" name="タイトル 46"/>
          <p:cNvSpPr>
            <a:spLocks noGrp="1"/>
          </p:cNvSpPr>
          <p:nvPr>
            <p:ph type="title"/>
          </p:nvPr>
        </p:nvSpPr>
        <p:spPr/>
        <p:txBody>
          <a:bodyPr>
            <a:normAutofit/>
          </a:bodyPr>
          <a:lstStyle/>
          <a:p>
            <a:r>
              <a:rPr kumimoji="1" lang="en-US" altLang="ja-JP" sz="2800" dirty="0" smtClean="0"/>
              <a:t>3-1. </a:t>
            </a:r>
            <a:r>
              <a:rPr lang="en-US" altLang="ja-JP" sz="2800" dirty="0">
                <a:solidFill>
                  <a:schemeClr val="tx1">
                    <a:lumMod val="75000"/>
                    <a:lumOff val="25000"/>
                  </a:schemeClr>
                </a:solidFill>
              </a:rPr>
              <a:t>Download a Excel template file </a:t>
            </a:r>
            <a:r>
              <a:rPr lang="en-US" altLang="ja-JP" sz="2800" dirty="0" smtClean="0"/>
              <a:t>(2/2</a:t>
            </a:r>
            <a:r>
              <a:rPr lang="en-US" altLang="ja-JP" sz="2800" dirty="0"/>
              <a:t>)</a:t>
            </a:r>
            <a:endParaRPr kumimoji="1" lang="ja-JP" altLang="en-US" sz="2800" dirty="0"/>
          </a:p>
        </p:txBody>
      </p:sp>
      <p:sp>
        <p:nvSpPr>
          <p:cNvPr id="27" name="スライド番号プレースホルダ 26"/>
          <p:cNvSpPr>
            <a:spLocks noGrp="1"/>
          </p:cNvSpPr>
          <p:nvPr>
            <p:ph type="sldNum" sz="quarter" idx="12"/>
          </p:nvPr>
        </p:nvSpPr>
        <p:spPr>
          <a:xfrm>
            <a:off x="611560" y="6345324"/>
            <a:ext cx="1981200" cy="365760"/>
          </a:xfrm>
        </p:spPr>
        <p:txBody>
          <a:bodyPr/>
          <a:lstStyle/>
          <a:p>
            <a:fld id="{827AFBEA-BABF-42A7-A3D0-E7438FE159D0}" type="slidenum">
              <a:rPr kumimoji="1" lang="ja-JP" altLang="en-US" smtClean="0"/>
              <a:pPr/>
              <a:t>12</a:t>
            </a:fld>
            <a:endParaRPr kumimoji="1" lang="ja-JP" altLang="en-US" dirty="0"/>
          </a:p>
        </p:txBody>
      </p:sp>
      <p:sp>
        <p:nvSpPr>
          <p:cNvPr id="8" name="円/楕円 7"/>
          <p:cNvSpPr/>
          <p:nvPr/>
        </p:nvSpPr>
        <p:spPr>
          <a:xfrm>
            <a:off x="3671900" y="5373216"/>
            <a:ext cx="909026" cy="252028"/>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5508104" y="4653136"/>
            <a:ext cx="1052986" cy="252028"/>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右矢印 10"/>
          <p:cNvSpPr/>
          <p:nvPr/>
        </p:nvSpPr>
        <p:spPr>
          <a:xfrm rot="19429690">
            <a:off x="3950994" y="4868785"/>
            <a:ext cx="1080064" cy="322438"/>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1754555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3-2. Metadata Preparation</a:t>
            </a:r>
            <a:endParaRPr kumimoji="1" lang="ja-JP" altLang="en-US" dirty="0"/>
          </a:p>
        </p:txBody>
      </p:sp>
      <p:sp>
        <p:nvSpPr>
          <p:cNvPr id="3" name="スライド番号プレースホルダー 2"/>
          <p:cNvSpPr>
            <a:spLocks noGrp="1"/>
          </p:cNvSpPr>
          <p:nvPr>
            <p:ph type="sldNum" sz="quarter" idx="12"/>
          </p:nvPr>
        </p:nvSpPr>
        <p:spPr/>
        <p:txBody>
          <a:bodyPr/>
          <a:lstStyle/>
          <a:p>
            <a:fld id="{827AFBEA-BABF-42A7-A3D0-E7438FE159D0}" type="slidenum">
              <a:rPr lang="en-US" altLang="ja-JP" smtClean="0"/>
              <a:pPr/>
              <a:t>13</a:t>
            </a:fld>
            <a:endParaRPr lang="en-US" altLang="en-US"/>
          </a:p>
        </p:txBody>
      </p:sp>
      <p:sp>
        <p:nvSpPr>
          <p:cNvPr id="4" name="コンテンツ プレースホルダー 3"/>
          <p:cNvSpPr>
            <a:spLocks noGrp="1"/>
          </p:cNvSpPr>
          <p:nvPr>
            <p:ph sz="quarter" idx="1"/>
          </p:nvPr>
        </p:nvSpPr>
        <p:spPr/>
        <p:txBody>
          <a:bodyPr/>
          <a:lstStyle/>
          <a:p>
            <a:r>
              <a:rPr lang="en-US" altLang="ja-JP" dirty="0" smtClean="0"/>
              <a:t>By using the downloaded metadata template, you can prepare the metadata file. </a:t>
            </a:r>
          </a:p>
          <a:p>
            <a:pPr lvl="1"/>
            <a:r>
              <a:rPr lang="en-US" altLang="ja-JP" dirty="0" smtClean="0"/>
              <a:t>In case of “Learning Materials” item type, contents file name should be described in the CQ cell. If you write the file name alone, the real files have to be stored in the same folder with excel files otherwise you have to provide relative path before the file name in the CQ cell.</a:t>
            </a:r>
            <a:endParaRPr kumimoji="1" lang="ja-JP" altLang="en-US" dirty="0"/>
          </a:p>
        </p:txBody>
      </p:sp>
      <p:pic>
        <p:nvPicPr>
          <p:cNvPr id="1026" name="Picture 2" descr="C:\Users\yamaji\Desktop\0004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246" y="3946440"/>
            <a:ext cx="5221536" cy="225486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yamaji\Desktop\0004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37758" y="3946440"/>
            <a:ext cx="2866690" cy="225486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yamaji\Desktop\0004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5756" y="4941168"/>
            <a:ext cx="4896544" cy="95660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9667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06785555-CE1E-4529-AA49-B0771F9D6ACF}" type="slidenum">
              <a:rPr kumimoji="1" lang="ja-JP" altLang="en-US" smtClean="0"/>
              <a:pPr/>
              <a:t>14</a:t>
            </a:fld>
            <a:endParaRPr kumimoji="1" lang="ja-JP" altLang="en-US"/>
          </a:p>
        </p:txBody>
      </p:sp>
      <p:sp>
        <p:nvSpPr>
          <p:cNvPr id="5" name="タイトル 1"/>
          <p:cNvSpPr txBox="1">
            <a:spLocks/>
          </p:cNvSpPr>
          <p:nvPr/>
        </p:nvSpPr>
        <p:spPr>
          <a:xfrm>
            <a:off x="1925706" y="3086962"/>
            <a:ext cx="5292588" cy="684076"/>
          </a:xfrm>
          <a:prstGeom prst="rect">
            <a:avLst/>
          </a:prstGeom>
          <a:effectLst/>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1" lang="en-US" altLang="ja-JP" sz="4000" b="1" i="0" u="none" strike="noStrike" kern="1200" normalizeH="0" baseline="0" noProof="0" dirty="0" smtClean="0">
                <a:ln w="11430"/>
                <a:solidFill>
                  <a:schemeClr val="accent1"/>
                </a:solidFill>
                <a:effectLst/>
                <a:uLnTx/>
                <a:uFillTx/>
                <a:latin typeface="+mn-ea"/>
                <a:ea typeface="+mn-ea"/>
                <a:cs typeface="+mj-cs"/>
              </a:rPr>
              <a:t>4. Multiple Deposit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 5"/>
          <p:cNvSpPr>
            <a:spLocks noGrp="1"/>
          </p:cNvSpPr>
          <p:nvPr>
            <p:ph sz="quarter" idx="1"/>
          </p:nvPr>
        </p:nvSpPr>
        <p:spPr/>
        <p:txBody>
          <a:bodyPr>
            <a:normAutofit/>
          </a:bodyPr>
          <a:lstStyle/>
          <a:p>
            <a:r>
              <a:rPr lang="en-US" altLang="ja-JP" sz="2000" dirty="0" smtClean="0"/>
              <a:t>In the Windows Start Menu, select,</a:t>
            </a:r>
            <a:br>
              <a:rPr lang="en-US" altLang="ja-JP" sz="2000" dirty="0" smtClean="0"/>
            </a:br>
            <a:r>
              <a:rPr lang="en-US" altLang="ja-JP" sz="2000" dirty="0" smtClean="0"/>
              <a:t>[All Program]=&gt;[</a:t>
            </a:r>
            <a:r>
              <a:rPr kumimoji="1" lang="en-US" altLang="ja-JP" sz="2000" dirty="0" err="1" smtClean="0">
                <a:solidFill>
                  <a:schemeClr val="tx1">
                    <a:lumMod val="75000"/>
                    <a:lumOff val="25000"/>
                  </a:schemeClr>
                </a:solidFill>
              </a:rPr>
              <a:t>SwordClientForWeko</a:t>
            </a:r>
            <a:r>
              <a:rPr lang="en-US" altLang="ja-JP" sz="2000" dirty="0" smtClean="0">
                <a:solidFill>
                  <a:schemeClr val="tx1">
                    <a:lumMod val="75000"/>
                    <a:lumOff val="25000"/>
                  </a:schemeClr>
                </a:solidFill>
              </a:rPr>
              <a:t>]=&gt;[</a:t>
            </a:r>
            <a:r>
              <a:rPr lang="en-US" altLang="ja-JP" sz="2000" dirty="0" err="1" smtClean="0">
                <a:solidFill>
                  <a:schemeClr val="tx1">
                    <a:lumMod val="75000"/>
                    <a:lumOff val="25000"/>
                  </a:schemeClr>
                </a:solidFill>
              </a:rPr>
              <a:t>SwordClientForWeko</a:t>
            </a:r>
            <a:r>
              <a:rPr lang="en-US" altLang="ja-JP" sz="2000" dirty="0" smtClean="0">
                <a:solidFill>
                  <a:schemeClr val="tx1">
                    <a:lumMod val="75000"/>
                    <a:lumOff val="25000"/>
                  </a:schemeClr>
                </a:solidFill>
              </a:rPr>
              <a:t>]</a:t>
            </a:r>
          </a:p>
          <a:p>
            <a:pPr lvl="1">
              <a:buNone/>
            </a:pPr>
            <a:endParaRPr lang="en-US" altLang="ja-JP" sz="2000" dirty="0" smtClean="0"/>
          </a:p>
          <a:p>
            <a:pPr>
              <a:buNone/>
            </a:pPr>
            <a:endParaRPr kumimoji="1" lang="en-US" altLang="ja-JP" sz="2000" dirty="0" smtClean="0"/>
          </a:p>
          <a:p>
            <a:pPr>
              <a:buNone/>
            </a:pPr>
            <a:r>
              <a:rPr lang="ja-JP" altLang="en-US" sz="2000" dirty="0" smtClean="0"/>
              <a:t>　　　</a:t>
            </a:r>
            <a:endParaRPr kumimoji="1" lang="ja-JP" altLang="en-US" sz="2000" dirty="0"/>
          </a:p>
        </p:txBody>
      </p:sp>
      <p:sp>
        <p:nvSpPr>
          <p:cNvPr id="2" name="タイトル 1"/>
          <p:cNvSpPr>
            <a:spLocks noGrp="1"/>
          </p:cNvSpPr>
          <p:nvPr>
            <p:ph type="title"/>
          </p:nvPr>
        </p:nvSpPr>
        <p:spPr/>
        <p:txBody>
          <a:bodyPr>
            <a:normAutofit/>
          </a:bodyPr>
          <a:lstStyle/>
          <a:p>
            <a:r>
              <a:rPr lang="en-US" altLang="ja-JP" sz="2800" dirty="0" smtClean="0"/>
              <a:t>4-1. Start SWORD Client for WEKO</a:t>
            </a:r>
            <a:endParaRPr kumimoji="1" lang="ja-JP" altLang="en-US" sz="2800" dirty="0"/>
          </a:p>
        </p:txBody>
      </p:sp>
      <p:sp>
        <p:nvSpPr>
          <p:cNvPr id="3" name="スライド番号プレースホルダ 2"/>
          <p:cNvSpPr>
            <a:spLocks noGrp="1"/>
          </p:cNvSpPr>
          <p:nvPr>
            <p:ph type="sldNum" sz="quarter" idx="12"/>
          </p:nvPr>
        </p:nvSpPr>
        <p:spPr/>
        <p:txBody>
          <a:bodyPr/>
          <a:lstStyle/>
          <a:p>
            <a:fld id="{827AFBEA-BABF-42A7-A3D0-E7438FE159D0}" type="slidenum">
              <a:rPr lang="en-US" altLang="ja-JP" smtClean="0"/>
              <a:pPr/>
              <a:t>15</a:t>
            </a:fld>
            <a:endParaRPr lang="en-US" altLang="en-US"/>
          </a:p>
        </p:txBody>
      </p:sp>
      <p:pic>
        <p:nvPicPr>
          <p:cNvPr id="13" name="図 12" descr="SCFW.png"/>
          <p:cNvPicPr>
            <a:picLocks noChangeAspect="1"/>
          </p:cNvPicPr>
          <p:nvPr/>
        </p:nvPicPr>
        <p:blipFill>
          <a:blip r:embed="rId2" cstate="print"/>
          <a:stretch>
            <a:fillRect/>
          </a:stretch>
        </p:blipFill>
        <p:spPr>
          <a:xfrm>
            <a:off x="1259632" y="2564904"/>
            <a:ext cx="1512168" cy="3724316"/>
          </a:xfrm>
          <a:prstGeom prst="rect">
            <a:avLst/>
          </a:prstGeom>
        </p:spPr>
      </p:pic>
      <p:sp>
        <p:nvSpPr>
          <p:cNvPr id="11" name="角丸四角形 10"/>
          <p:cNvSpPr/>
          <p:nvPr/>
        </p:nvSpPr>
        <p:spPr>
          <a:xfrm>
            <a:off x="1151620" y="4257092"/>
            <a:ext cx="1656184" cy="324036"/>
          </a:xfrm>
          <a:prstGeom prst="roundRect">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右矢印 11"/>
          <p:cNvSpPr/>
          <p:nvPr/>
        </p:nvSpPr>
        <p:spPr>
          <a:xfrm>
            <a:off x="3023828" y="4221088"/>
            <a:ext cx="864096" cy="436436"/>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pic>
        <p:nvPicPr>
          <p:cNvPr id="1026" name="Picture 2" descr="C:\Users\yamaji\Desktop\0002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2672916"/>
            <a:ext cx="3000375" cy="3400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Users\yamaji\Desktop\000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7684" y="2960948"/>
            <a:ext cx="3543909" cy="2988332"/>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normAutofit/>
          </a:bodyPr>
          <a:lstStyle/>
          <a:p>
            <a:r>
              <a:rPr lang="en-US" altLang="ja-JP" sz="2800" dirty="0" smtClean="0"/>
              <a:t>4-2. Select Account</a:t>
            </a:r>
            <a:endParaRPr kumimoji="1" lang="ja-JP" altLang="en-US" sz="2800" dirty="0"/>
          </a:p>
        </p:txBody>
      </p:sp>
      <p:sp>
        <p:nvSpPr>
          <p:cNvPr id="3" name="スライド番号プレースホルダ 2"/>
          <p:cNvSpPr>
            <a:spLocks noGrp="1"/>
          </p:cNvSpPr>
          <p:nvPr>
            <p:ph type="sldNum" sz="quarter" idx="12"/>
          </p:nvPr>
        </p:nvSpPr>
        <p:spPr/>
        <p:txBody>
          <a:bodyPr/>
          <a:lstStyle/>
          <a:p>
            <a:fld id="{827AFBEA-BABF-42A7-A3D0-E7438FE159D0}" type="slidenum">
              <a:rPr lang="en-US" altLang="ja-JP" smtClean="0"/>
              <a:pPr/>
              <a:t>16</a:t>
            </a:fld>
            <a:endParaRPr lang="en-US" altLang="en-US" dirty="0"/>
          </a:p>
        </p:txBody>
      </p:sp>
      <p:sp>
        <p:nvSpPr>
          <p:cNvPr id="4" name="コンテンツ プレースホルダ 3"/>
          <p:cNvSpPr>
            <a:spLocks noGrp="1"/>
          </p:cNvSpPr>
          <p:nvPr>
            <p:ph sz="quarter" idx="1"/>
          </p:nvPr>
        </p:nvSpPr>
        <p:spPr>
          <a:xfrm>
            <a:off x="457200" y="1219200"/>
            <a:ext cx="8229600" cy="5198132"/>
          </a:xfrm>
        </p:spPr>
        <p:txBody>
          <a:bodyPr>
            <a:noAutofit/>
          </a:bodyPr>
          <a:lstStyle/>
          <a:p>
            <a:r>
              <a:rPr lang="en-US" altLang="ja-JP" dirty="0" smtClean="0"/>
              <a:t>In the [Step1. </a:t>
            </a:r>
            <a:r>
              <a:rPr lang="en-US" altLang="ja-JP" dirty="0"/>
              <a:t>R</a:t>
            </a:r>
            <a:r>
              <a:rPr lang="en-US" altLang="ja-JP" dirty="0" smtClean="0"/>
              <a:t>epository], click [Account]=&gt;[Select] button, then select an account from the list.</a:t>
            </a:r>
          </a:p>
          <a:p>
            <a:endParaRPr kumimoji="1" lang="en-US" altLang="ja-JP" sz="1800" dirty="0" smtClean="0"/>
          </a:p>
          <a:p>
            <a:endParaRPr lang="en-US" altLang="ja-JP" sz="1800" dirty="0" smtClean="0"/>
          </a:p>
          <a:p>
            <a:endParaRPr kumimoji="1" lang="en-US" altLang="ja-JP" sz="1800" dirty="0" smtClean="0"/>
          </a:p>
          <a:p>
            <a:endParaRPr lang="en-US" altLang="ja-JP" sz="1800" dirty="0" smtClean="0"/>
          </a:p>
        </p:txBody>
      </p:sp>
      <p:sp>
        <p:nvSpPr>
          <p:cNvPr id="8" name="円/楕円 7"/>
          <p:cNvSpPr/>
          <p:nvPr/>
        </p:nvSpPr>
        <p:spPr>
          <a:xfrm>
            <a:off x="2159732" y="3897052"/>
            <a:ext cx="1728192" cy="576064"/>
          </a:xfrm>
          <a:prstGeom prst="ellipse">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右矢印 8"/>
          <p:cNvSpPr/>
          <p:nvPr/>
        </p:nvSpPr>
        <p:spPr>
          <a:xfrm rot="13834479">
            <a:off x="3596095" y="4629097"/>
            <a:ext cx="1000544" cy="276410"/>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0" name="角丸四角形 9"/>
          <p:cNvSpPr/>
          <p:nvPr/>
        </p:nvSpPr>
        <p:spPr>
          <a:xfrm>
            <a:off x="4211960" y="4977172"/>
            <a:ext cx="3528392" cy="61206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tx1">
                    <a:lumMod val="75000"/>
                    <a:lumOff val="25000"/>
                  </a:schemeClr>
                </a:solidFill>
              </a:rPr>
              <a:t>Conform this “Connected!” sign</a:t>
            </a:r>
            <a:endParaRPr kumimoji="1" lang="ja-JP" altLang="en-US"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descr="C:\Users\yamaji\Desktop\000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2940680"/>
            <a:ext cx="2726951" cy="3060340"/>
          </a:xfrm>
          <a:prstGeom prst="rect">
            <a:avLst/>
          </a:prstGeom>
          <a:noFill/>
          <a:extLst>
            <a:ext uri="{909E8E84-426E-40DD-AFC4-6F175D3DCCD1}">
              <a14:hiddenFill xmlns:a14="http://schemas.microsoft.com/office/drawing/2010/main">
                <a:solidFill>
                  <a:srgbClr val="FFFFFF"/>
                </a:solidFill>
              </a14:hiddenFill>
            </a:ext>
          </a:extLst>
        </p:spPr>
      </p:pic>
      <p:sp>
        <p:nvSpPr>
          <p:cNvPr id="4" name="コンテンツ プレースホルダ 3"/>
          <p:cNvSpPr>
            <a:spLocks noGrp="1"/>
          </p:cNvSpPr>
          <p:nvPr>
            <p:ph sz="quarter" idx="1"/>
          </p:nvPr>
        </p:nvSpPr>
        <p:spPr/>
        <p:txBody>
          <a:bodyPr>
            <a:normAutofit/>
          </a:bodyPr>
          <a:lstStyle/>
          <a:p>
            <a:r>
              <a:rPr lang="en-US" altLang="ja-JP" sz="2000" dirty="0" smtClean="0">
                <a:solidFill>
                  <a:schemeClr val="tx1">
                    <a:lumMod val="75000"/>
                    <a:lumOff val="25000"/>
                  </a:schemeClr>
                </a:solidFill>
              </a:rPr>
              <a:t>Click [Step2. Local File]=&gt;[Select] button</a:t>
            </a:r>
            <a:br>
              <a:rPr lang="en-US" altLang="ja-JP" sz="2000" dirty="0" smtClean="0">
                <a:solidFill>
                  <a:schemeClr val="tx1">
                    <a:lumMod val="75000"/>
                    <a:lumOff val="25000"/>
                  </a:schemeClr>
                </a:solidFill>
              </a:rPr>
            </a:br>
            <a:r>
              <a:rPr lang="en-US" altLang="ja-JP" sz="1800" dirty="0" smtClean="0"/>
              <a:t>=&gt; File dialog window will be appeared. </a:t>
            </a:r>
          </a:p>
          <a:p>
            <a:r>
              <a:rPr lang="en-US" altLang="ja-JP" sz="2000" dirty="0" smtClean="0">
                <a:solidFill>
                  <a:schemeClr val="tx1">
                    <a:lumMod val="75000"/>
                    <a:lumOff val="25000"/>
                  </a:schemeClr>
                </a:solidFill>
              </a:rPr>
              <a:t>Select the metadata file you created in section 3 in this manual. </a:t>
            </a:r>
          </a:p>
          <a:p>
            <a:pPr>
              <a:buNone/>
            </a:pPr>
            <a:r>
              <a:rPr lang="ja-JP" altLang="en-US" sz="1800" dirty="0" smtClean="0">
                <a:solidFill>
                  <a:schemeClr val="tx1">
                    <a:lumMod val="75000"/>
                    <a:lumOff val="25000"/>
                  </a:schemeClr>
                </a:solidFill>
              </a:rPr>
              <a:t>　</a:t>
            </a:r>
            <a:r>
              <a:rPr lang="en-US" altLang="ja-JP" sz="1800" dirty="0" smtClean="0">
                <a:solidFill>
                  <a:schemeClr val="tx1">
                    <a:lumMod val="75000"/>
                    <a:lumOff val="25000"/>
                  </a:schemeClr>
                </a:solidFill>
              </a:rPr>
              <a:t>=&gt;Select prepared metadata file</a:t>
            </a:r>
            <a:r>
              <a:rPr lang="ja-JP" altLang="en-US" sz="1800" dirty="0" smtClean="0">
                <a:solidFill>
                  <a:schemeClr val="tx1">
                    <a:lumMod val="75000"/>
                    <a:lumOff val="25000"/>
                  </a:schemeClr>
                </a:solidFill>
              </a:rPr>
              <a:t> </a:t>
            </a:r>
            <a:r>
              <a:rPr lang="en-US" altLang="ja-JP" sz="1800" dirty="0" smtClean="0">
                <a:solidFill>
                  <a:schemeClr val="tx1">
                    <a:lumMod val="75000"/>
                    <a:lumOff val="25000"/>
                  </a:schemeClr>
                </a:solidFill>
              </a:rPr>
              <a:t>(*.xls, *.</a:t>
            </a:r>
            <a:r>
              <a:rPr lang="en-US" altLang="ja-JP" sz="1800" dirty="0" err="1" smtClean="0">
                <a:solidFill>
                  <a:schemeClr val="tx1">
                    <a:lumMod val="75000"/>
                    <a:lumOff val="25000"/>
                  </a:schemeClr>
                </a:solidFill>
              </a:rPr>
              <a:t>xlsx</a:t>
            </a:r>
            <a:r>
              <a:rPr lang="en-US" altLang="ja-JP" sz="1800" dirty="0" smtClean="0">
                <a:solidFill>
                  <a:schemeClr val="tx1">
                    <a:lumMod val="75000"/>
                    <a:lumOff val="25000"/>
                  </a:schemeClr>
                </a:solidFill>
              </a:rPr>
              <a:t>)</a:t>
            </a:r>
            <a:endParaRPr lang="ja-JP" altLang="en-US" sz="1800" dirty="0">
              <a:solidFill>
                <a:schemeClr val="tx1">
                  <a:lumMod val="75000"/>
                  <a:lumOff val="25000"/>
                </a:schemeClr>
              </a:solidFill>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08004" y="3429000"/>
            <a:ext cx="3780420" cy="2401146"/>
          </a:xfrm>
          <a:prstGeom prst="rect">
            <a:avLst/>
          </a:prstGeom>
        </p:spPr>
      </p:pic>
      <p:sp>
        <p:nvSpPr>
          <p:cNvPr id="2" name="タイトル 1"/>
          <p:cNvSpPr>
            <a:spLocks noGrp="1"/>
          </p:cNvSpPr>
          <p:nvPr>
            <p:ph type="title"/>
          </p:nvPr>
        </p:nvSpPr>
        <p:spPr/>
        <p:txBody>
          <a:bodyPr>
            <a:normAutofit/>
          </a:bodyPr>
          <a:lstStyle/>
          <a:p>
            <a:r>
              <a:rPr lang="en-US" altLang="ja-JP" sz="2800" dirty="0" smtClean="0"/>
              <a:t>4-3. Metadata File</a:t>
            </a:r>
            <a:endParaRPr kumimoji="1" lang="ja-JP" altLang="en-US" sz="2800" dirty="0"/>
          </a:p>
        </p:txBody>
      </p:sp>
      <p:sp>
        <p:nvSpPr>
          <p:cNvPr id="17" name="スライド番号プレースホルダ 2"/>
          <p:cNvSpPr>
            <a:spLocks noGrp="1"/>
          </p:cNvSpPr>
          <p:nvPr>
            <p:ph type="sldNum" sz="quarter" idx="12"/>
          </p:nvPr>
        </p:nvSpPr>
        <p:spPr/>
        <p:txBody>
          <a:bodyPr/>
          <a:lstStyle/>
          <a:p>
            <a:fld id="{827AFBEA-BABF-42A7-A3D0-E7438FE159D0}" type="slidenum">
              <a:rPr lang="en-US" altLang="ja-JP" smtClean="0"/>
              <a:pPr/>
              <a:t>17</a:t>
            </a:fld>
            <a:endParaRPr lang="en-US" altLang="en-US" dirty="0"/>
          </a:p>
        </p:txBody>
      </p:sp>
      <p:sp>
        <p:nvSpPr>
          <p:cNvPr id="14" name="円/楕円 13"/>
          <p:cNvSpPr/>
          <p:nvPr/>
        </p:nvSpPr>
        <p:spPr>
          <a:xfrm>
            <a:off x="1439652" y="4545124"/>
            <a:ext cx="2232248" cy="324036"/>
          </a:xfrm>
          <a:prstGeom prst="ellipse">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右矢印 14"/>
          <p:cNvSpPr/>
          <p:nvPr/>
        </p:nvSpPr>
        <p:spPr>
          <a:xfrm rot="13834479">
            <a:off x="3524085" y="4989138"/>
            <a:ext cx="1000544" cy="276410"/>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8" name="右矢印 17"/>
          <p:cNvSpPr/>
          <p:nvPr/>
        </p:nvSpPr>
        <p:spPr>
          <a:xfrm rot="18332326">
            <a:off x="5339069" y="5218369"/>
            <a:ext cx="1000544" cy="276410"/>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6" name="角丸四角形 15"/>
          <p:cNvSpPr/>
          <p:nvPr/>
        </p:nvSpPr>
        <p:spPr>
          <a:xfrm>
            <a:off x="3671900" y="5337212"/>
            <a:ext cx="3060340" cy="75608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lumMod val="75000"/>
                    <a:lumOff val="25000"/>
                  </a:schemeClr>
                </a:solidFill>
              </a:rPr>
              <a:t>Click “Select” button and</a:t>
            </a:r>
            <a:br>
              <a:rPr lang="en-US" altLang="ja-JP" dirty="0" smtClean="0">
                <a:solidFill>
                  <a:schemeClr val="tx1">
                    <a:lumMod val="75000"/>
                    <a:lumOff val="25000"/>
                  </a:schemeClr>
                </a:solidFill>
              </a:rPr>
            </a:br>
            <a:r>
              <a:rPr lang="en-US" altLang="ja-JP" dirty="0" smtClean="0">
                <a:solidFill>
                  <a:schemeClr val="tx1">
                    <a:lumMod val="75000"/>
                    <a:lumOff val="25000"/>
                  </a:schemeClr>
                </a:solidFill>
              </a:rPr>
              <a:t>choose metadata file.</a:t>
            </a:r>
            <a:endParaRPr kumimoji="1" lang="ja-JP" altLang="en-US" dirty="0">
              <a:solidFill>
                <a:schemeClr val="tx1">
                  <a:lumMod val="75000"/>
                  <a:lumOff val="25000"/>
                </a:schemeClr>
              </a:solidFill>
            </a:endParaRPr>
          </a:p>
        </p:txBody>
      </p:sp>
      <p:sp>
        <p:nvSpPr>
          <p:cNvPr id="19" name="円/楕円 18"/>
          <p:cNvSpPr/>
          <p:nvPr/>
        </p:nvSpPr>
        <p:spPr>
          <a:xfrm>
            <a:off x="5436096" y="4617132"/>
            <a:ext cx="1764196" cy="324036"/>
          </a:xfrm>
          <a:prstGeom prst="ellipse">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800" dirty="0" smtClean="0"/>
              <a:t>4-4. Converter</a:t>
            </a:r>
            <a:endParaRPr kumimoji="1" lang="ja-JP" altLang="en-US" sz="2800" dirty="0"/>
          </a:p>
        </p:txBody>
      </p:sp>
      <p:sp>
        <p:nvSpPr>
          <p:cNvPr id="17" name="スライド番号プレースホルダ 2"/>
          <p:cNvSpPr>
            <a:spLocks noGrp="1"/>
          </p:cNvSpPr>
          <p:nvPr>
            <p:ph type="sldNum" sz="quarter" idx="12"/>
          </p:nvPr>
        </p:nvSpPr>
        <p:spPr/>
        <p:txBody>
          <a:bodyPr/>
          <a:lstStyle/>
          <a:p>
            <a:fld id="{827AFBEA-BABF-42A7-A3D0-E7438FE159D0}" type="slidenum">
              <a:rPr lang="en-US" altLang="ja-JP" smtClean="0"/>
              <a:pPr/>
              <a:t>18</a:t>
            </a:fld>
            <a:endParaRPr lang="en-US" altLang="en-US" dirty="0"/>
          </a:p>
        </p:txBody>
      </p:sp>
      <p:sp>
        <p:nvSpPr>
          <p:cNvPr id="4" name="コンテンツ プレースホルダ 3"/>
          <p:cNvSpPr>
            <a:spLocks noGrp="1"/>
          </p:cNvSpPr>
          <p:nvPr>
            <p:ph sz="quarter" idx="1"/>
          </p:nvPr>
        </p:nvSpPr>
        <p:spPr/>
        <p:txBody>
          <a:bodyPr>
            <a:normAutofit/>
          </a:bodyPr>
          <a:lstStyle/>
          <a:p>
            <a:r>
              <a:rPr lang="en-US" altLang="ja-JP" sz="2000" dirty="0" smtClean="0">
                <a:solidFill>
                  <a:schemeClr val="tx1">
                    <a:lumMod val="75000"/>
                    <a:lumOff val="25000"/>
                  </a:schemeClr>
                </a:solidFill>
              </a:rPr>
              <a:t>Click [Step2. Local File]=&gt;[Converter]=&gt;[Select] button</a:t>
            </a:r>
          </a:p>
          <a:p>
            <a:r>
              <a:rPr lang="en-US" altLang="ja-JP" sz="2000" dirty="0" smtClean="0"/>
              <a:t>Select an filter from the drop down list.</a:t>
            </a:r>
          </a:p>
          <a:p>
            <a:pPr lvl="1"/>
            <a:r>
              <a:rPr lang="en-US" altLang="ja-JP" sz="1700" dirty="0" smtClean="0">
                <a:solidFill>
                  <a:schemeClr val="tx1">
                    <a:lumMod val="75000"/>
                    <a:lumOff val="25000"/>
                  </a:schemeClr>
                </a:solidFill>
              </a:rPr>
              <a:t>Please select “Learning Materials” in case of WS.</a:t>
            </a:r>
            <a:endParaRPr lang="ja-JP" altLang="en-US" sz="1700" dirty="0">
              <a:solidFill>
                <a:schemeClr val="tx1">
                  <a:lumMod val="75000"/>
                  <a:lumOff val="25000"/>
                </a:schemeClr>
              </a:solidFill>
            </a:endParaRPr>
          </a:p>
        </p:txBody>
      </p:sp>
      <p:pic>
        <p:nvPicPr>
          <p:cNvPr id="5122" name="Picture 2" descr="C:\Users\yamaji\Desktop\0003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672916"/>
            <a:ext cx="5124451" cy="3381375"/>
          </a:xfrm>
          <a:prstGeom prst="rect">
            <a:avLst/>
          </a:prstGeom>
          <a:noFill/>
          <a:extLst>
            <a:ext uri="{909E8E84-426E-40DD-AFC4-6F175D3DCCD1}">
              <a14:hiddenFill xmlns:a14="http://schemas.microsoft.com/office/drawing/2010/main">
                <a:solidFill>
                  <a:srgbClr val="FFFFFF"/>
                </a:solidFill>
              </a14:hiddenFill>
            </a:ext>
          </a:extLst>
        </p:spPr>
      </p:pic>
      <p:sp>
        <p:nvSpPr>
          <p:cNvPr id="13" name="円/楕円 12"/>
          <p:cNvSpPr/>
          <p:nvPr/>
        </p:nvSpPr>
        <p:spPr>
          <a:xfrm>
            <a:off x="3203848" y="5265204"/>
            <a:ext cx="1512168" cy="216024"/>
          </a:xfrm>
          <a:prstGeom prst="ellipse">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右矢印 13"/>
          <p:cNvSpPr/>
          <p:nvPr/>
        </p:nvSpPr>
        <p:spPr>
          <a:xfrm rot="11032596">
            <a:off x="4796223" y="5262706"/>
            <a:ext cx="1000544" cy="276410"/>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5" name="角丸四角形 14"/>
          <p:cNvSpPr/>
          <p:nvPr/>
        </p:nvSpPr>
        <p:spPr>
          <a:xfrm>
            <a:off x="5256076" y="5013176"/>
            <a:ext cx="2952328" cy="97210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lumMod val="75000"/>
                    <a:lumOff val="25000"/>
                  </a:schemeClr>
                </a:solidFill>
              </a:rPr>
              <a:t>Click “Select” and choose</a:t>
            </a:r>
          </a:p>
          <a:p>
            <a:r>
              <a:rPr lang="en-US" altLang="ja-JP" dirty="0" smtClean="0">
                <a:solidFill>
                  <a:schemeClr val="tx1">
                    <a:lumMod val="75000"/>
                    <a:lumOff val="25000"/>
                  </a:schemeClr>
                </a:solidFill>
              </a:rPr>
              <a:t>“Learning Materials”</a:t>
            </a:r>
            <a:endParaRPr kumimoji="1" lang="ja-JP" altLang="en-US" dirty="0">
              <a:solidFill>
                <a:schemeClr val="tx1">
                  <a:lumMod val="75000"/>
                  <a:lumOff val="25000"/>
                </a:schemeClr>
              </a:solidFill>
            </a:endParaRPr>
          </a:p>
        </p:txBody>
      </p:sp>
    </p:spTree>
    <p:extLst>
      <p:ext uri="{BB962C8B-B14F-4D97-AF65-F5344CB8AC3E}">
        <p14:creationId xmlns:p14="http://schemas.microsoft.com/office/powerpoint/2010/main" val="40364306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yamaji\Desktop\0003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580" y="2420888"/>
            <a:ext cx="5489562" cy="3601219"/>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normAutofit/>
          </a:bodyPr>
          <a:lstStyle/>
          <a:p>
            <a:r>
              <a:rPr lang="en-US" altLang="ja-JP" sz="2800" dirty="0" smtClean="0"/>
              <a:t>4-5. Index Tree</a:t>
            </a:r>
            <a:endParaRPr kumimoji="1" lang="ja-JP" altLang="en-US" sz="2800" dirty="0"/>
          </a:p>
        </p:txBody>
      </p:sp>
      <p:sp>
        <p:nvSpPr>
          <p:cNvPr id="3" name="スライド番号プレースホルダ 2"/>
          <p:cNvSpPr>
            <a:spLocks noGrp="1"/>
          </p:cNvSpPr>
          <p:nvPr>
            <p:ph type="sldNum" sz="quarter" idx="12"/>
          </p:nvPr>
        </p:nvSpPr>
        <p:spPr/>
        <p:txBody>
          <a:bodyPr/>
          <a:lstStyle/>
          <a:p>
            <a:fld id="{827AFBEA-BABF-42A7-A3D0-E7438FE159D0}" type="slidenum">
              <a:rPr lang="en-US" altLang="ja-JP" smtClean="0"/>
              <a:pPr/>
              <a:t>19</a:t>
            </a:fld>
            <a:endParaRPr lang="en-US" altLang="en-US" dirty="0"/>
          </a:p>
        </p:txBody>
      </p:sp>
      <p:sp>
        <p:nvSpPr>
          <p:cNvPr id="4" name="コンテンツ プレースホルダ 3"/>
          <p:cNvSpPr>
            <a:spLocks noGrp="1"/>
          </p:cNvSpPr>
          <p:nvPr>
            <p:ph sz="quarter" idx="1"/>
          </p:nvPr>
        </p:nvSpPr>
        <p:spPr>
          <a:xfrm>
            <a:off x="457200" y="1219200"/>
            <a:ext cx="8435280" cy="4937760"/>
          </a:xfrm>
        </p:spPr>
        <p:txBody>
          <a:bodyPr>
            <a:normAutofit/>
          </a:bodyPr>
          <a:lstStyle/>
          <a:p>
            <a:r>
              <a:rPr lang="en-US" altLang="ja-JP" sz="2400" dirty="0" smtClean="0">
                <a:solidFill>
                  <a:schemeClr val="tx1">
                    <a:lumMod val="75000"/>
                    <a:lumOff val="25000"/>
                  </a:schemeClr>
                </a:solidFill>
              </a:rPr>
              <a:t>Click [Step3. Index]=&gt;[Index]=&gt;[Select] button.</a:t>
            </a:r>
          </a:p>
          <a:p>
            <a:r>
              <a:rPr lang="en-US" altLang="ja-JP" sz="2400" dirty="0" smtClean="0">
                <a:solidFill>
                  <a:schemeClr val="tx1">
                    <a:lumMod val="75000"/>
                    <a:lumOff val="25000"/>
                  </a:schemeClr>
                </a:solidFill>
                <a:latin typeface="+mn-ea"/>
              </a:rPr>
              <a:t>Check the index from the tree.</a:t>
            </a:r>
          </a:p>
          <a:p>
            <a:endParaRPr lang="en-US" altLang="ja-JP" sz="2000" dirty="0" smtClean="0"/>
          </a:p>
          <a:p>
            <a:endParaRPr kumimoji="1" lang="en-US" altLang="ja-JP" sz="2000" dirty="0" smtClean="0"/>
          </a:p>
          <a:p>
            <a:endParaRPr lang="en-US" altLang="ja-JP" sz="2000" dirty="0" smtClean="0"/>
          </a:p>
          <a:p>
            <a:endParaRPr kumimoji="1" lang="en-US" altLang="ja-JP" sz="2000" dirty="0" smtClean="0"/>
          </a:p>
          <a:p>
            <a:endParaRPr lang="en-US" altLang="ja-JP" sz="2000" dirty="0" smtClean="0"/>
          </a:p>
          <a:p>
            <a:endParaRPr kumimoji="1" lang="en-US" altLang="ja-JP" sz="2000" dirty="0" smtClean="0"/>
          </a:p>
          <a:p>
            <a:endParaRPr lang="en-US" altLang="ja-JP" sz="2000" dirty="0" smtClean="0"/>
          </a:p>
          <a:p>
            <a:endParaRPr kumimoji="1" lang="en-US" altLang="ja-JP" sz="2000" dirty="0" smtClean="0"/>
          </a:p>
          <a:p>
            <a:endParaRPr lang="en-US" altLang="ja-JP" sz="2000" dirty="0" smtClean="0"/>
          </a:p>
        </p:txBody>
      </p:sp>
      <p:sp>
        <p:nvSpPr>
          <p:cNvPr id="19" name="円/楕円 18"/>
          <p:cNvSpPr/>
          <p:nvPr/>
        </p:nvSpPr>
        <p:spPr>
          <a:xfrm>
            <a:off x="5472100" y="4617132"/>
            <a:ext cx="972108" cy="360040"/>
          </a:xfrm>
          <a:prstGeom prst="ellipse">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右矢印 19"/>
          <p:cNvSpPr/>
          <p:nvPr/>
        </p:nvSpPr>
        <p:spPr>
          <a:xfrm rot="11032596">
            <a:off x="6416404" y="4686643"/>
            <a:ext cx="1000544" cy="276410"/>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1" name="角丸四角形 20"/>
          <p:cNvSpPr/>
          <p:nvPr/>
        </p:nvSpPr>
        <p:spPr>
          <a:xfrm>
            <a:off x="7128284" y="4617132"/>
            <a:ext cx="1728192" cy="46805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tx1">
                    <a:lumMod val="75000"/>
                    <a:lumOff val="25000"/>
                  </a:schemeClr>
                </a:solidFill>
              </a:rPr>
              <a:t>Click “Select”</a:t>
            </a:r>
            <a:endParaRPr kumimoji="1" lang="ja-JP" altLang="en-US" dirty="0">
              <a:solidFill>
                <a:schemeClr val="tx1">
                  <a:lumMod val="75000"/>
                  <a:lumOff val="25000"/>
                </a:schemeClr>
              </a:solidFill>
            </a:endParaRPr>
          </a:p>
        </p:txBody>
      </p:sp>
      <p:sp>
        <p:nvSpPr>
          <p:cNvPr id="6" name="上矢印 5"/>
          <p:cNvSpPr/>
          <p:nvPr/>
        </p:nvSpPr>
        <p:spPr>
          <a:xfrm rot="10800000">
            <a:off x="1223628" y="2096852"/>
            <a:ext cx="396044" cy="75608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800" dirty="0" smtClean="0"/>
              <a:t>Overview</a:t>
            </a:r>
            <a:endParaRPr kumimoji="1" lang="ja-JP" altLang="en-US" sz="2800" dirty="0"/>
          </a:p>
        </p:txBody>
      </p:sp>
      <p:sp>
        <p:nvSpPr>
          <p:cNvPr id="3" name="スライド番号プレースホルダ 2"/>
          <p:cNvSpPr>
            <a:spLocks noGrp="1"/>
          </p:cNvSpPr>
          <p:nvPr>
            <p:ph type="sldNum" sz="quarter" idx="12"/>
          </p:nvPr>
        </p:nvSpPr>
        <p:spPr/>
        <p:txBody>
          <a:bodyPr/>
          <a:lstStyle/>
          <a:p>
            <a:fld id="{827AFBEA-BABF-42A7-A3D0-E7438FE159D0}" type="slidenum">
              <a:rPr lang="en-US" altLang="ja-JP" smtClean="0"/>
              <a:pPr/>
              <a:t>2</a:t>
            </a:fld>
            <a:endParaRPr lang="en-US" altLang="en-US"/>
          </a:p>
        </p:txBody>
      </p:sp>
      <p:sp>
        <p:nvSpPr>
          <p:cNvPr id="4" name="コンテンツ プレースホルダ 3"/>
          <p:cNvSpPr>
            <a:spLocks noGrp="1"/>
          </p:cNvSpPr>
          <p:nvPr>
            <p:ph sz="quarter" idx="1"/>
          </p:nvPr>
        </p:nvSpPr>
        <p:spPr>
          <a:xfrm>
            <a:off x="457200" y="1219200"/>
            <a:ext cx="8229600" cy="5090120"/>
          </a:xfrm>
        </p:spPr>
        <p:txBody>
          <a:bodyPr>
            <a:normAutofit/>
          </a:bodyPr>
          <a:lstStyle/>
          <a:p>
            <a:pPr marL="6350" indent="-6350">
              <a:buNone/>
              <a:tabLst>
                <a:tab pos="0" algn="l"/>
              </a:tabLst>
            </a:pPr>
            <a:r>
              <a:rPr lang="en-US" altLang="ja-JP" sz="2400" dirty="0" smtClean="0">
                <a:solidFill>
                  <a:schemeClr val="tx1">
                    <a:lumMod val="75000"/>
                    <a:lumOff val="25000"/>
                  </a:schemeClr>
                </a:solidFill>
              </a:rPr>
              <a:t>This manual instruct how to deposit multiple contents at the same time under the following conditions. </a:t>
            </a:r>
          </a:p>
          <a:p>
            <a:pPr>
              <a:buFont typeface="Wingdings" panose="05000000000000000000" pitchFamily="2" charset="2"/>
              <a:buChar char="l"/>
              <a:tabLst>
                <a:tab pos="0" algn="l"/>
              </a:tabLst>
            </a:pPr>
            <a:r>
              <a:rPr lang="en-US" altLang="ja-JP" sz="2400" dirty="0" smtClean="0">
                <a:solidFill>
                  <a:schemeClr val="tx1">
                    <a:lumMod val="75000"/>
                    <a:lumOff val="25000"/>
                  </a:schemeClr>
                </a:solidFill>
              </a:rPr>
              <a:t>Metadata of multiple contents have to be prepared by MS-Excel file. </a:t>
            </a:r>
          </a:p>
          <a:p>
            <a:pPr>
              <a:buFont typeface="Wingdings" panose="05000000000000000000" pitchFamily="2" charset="2"/>
              <a:buChar char="l"/>
              <a:tabLst>
                <a:tab pos="0" algn="l"/>
              </a:tabLst>
            </a:pPr>
            <a:r>
              <a:rPr lang="en-US" altLang="ja-JP" sz="2400" dirty="0" smtClean="0">
                <a:solidFill>
                  <a:schemeClr val="tx1">
                    <a:lumMod val="75000"/>
                    <a:lumOff val="25000"/>
                  </a:schemeClr>
                </a:solidFill>
              </a:rPr>
              <a:t>Windows application named “SWORD Client for WEKO” is used for this multiple deposit. </a:t>
            </a:r>
          </a:p>
          <a:p>
            <a:pPr>
              <a:buFont typeface="Wingdings" panose="05000000000000000000" pitchFamily="2" charset="2"/>
              <a:buChar char="l"/>
              <a:tabLst>
                <a:tab pos="0" algn="l"/>
              </a:tabLst>
            </a:pPr>
            <a:endParaRPr lang="en-US" altLang="ja-JP" sz="2400" dirty="0">
              <a:solidFill>
                <a:schemeClr val="tx1">
                  <a:lumMod val="75000"/>
                  <a:lumOff val="25000"/>
                </a:schemeClr>
              </a:solidFill>
            </a:endParaRPr>
          </a:p>
          <a:p>
            <a:pPr marL="0" indent="0">
              <a:buNone/>
              <a:tabLst>
                <a:tab pos="0" algn="l"/>
              </a:tabLst>
            </a:pPr>
            <a:r>
              <a:rPr lang="en-US" altLang="ja-JP" sz="2400" dirty="0" smtClean="0">
                <a:solidFill>
                  <a:schemeClr val="tx1">
                    <a:lumMod val="75000"/>
                    <a:lumOff val="25000"/>
                  </a:schemeClr>
                </a:solidFill>
              </a:rPr>
              <a:t>This manual composed by the following steps.</a:t>
            </a:r>
          </a:p>
          <a:p>
            <a:pPr marL="457200" indent="-457200">
              <a:buFont typeface="+mj-lt"/>
              <a:buAutoNum type="arabicPeriod"/>
              <a:tabLst>
                <a:tab pos="0" algn="l"/>
              </a:tabLst>
            </a:pPr>
            <a:r>
              <a:rPr lang="en-US" altLang="ja-JP" sz="2400" dirty="0" smtClean="0">
                <a:solidFill>
                  <a:schemeClr val="tx1">
                    <a:lumMod val="75000"/>
                    <a:lumOff val="25000"/>
                  </a:schemeClr>
                </a:solidFill>
              </a:rPr>
              <a:t>Installing SWORD Client for WEKO</a:t>
            </a:r>
          </a:p>
          <a:p>
            <a:pPr marL="457200" indent="-457200">
              <a:buFont typeface="+mj-lt"/>
              <a:buAutoNum type="arabicPeriod"/>
              <a:tabLst>
                <a:tab pos="0" algn="l"/>
              </a:tabLst>
            </a:pPr>
            <a:r>
              <a:rPr lang="en-US" altLang="ja-JP" sz="2400" dirty="0" smtClean="0">
                <a:solidFill>
                  <a:schemeClr val="tx1">
                    <a:lumMod val="75000"/>
                    <a:lumOff val="25000"/>
                  </a:schemeClr>
                </a:solidFill>
              </a:rPr>
              <a:t>Contents Preparation</a:t>
            </a:r>
          </a:p>
          <a:p>
            <a:pPr marL="457200" indent="-457200">
              <a:buFont typeface="+mj-lt"/>
              <a:buAutoNum type="arabicPeriod"/>
              <a:tabLst>
                <a:tab pos="0" algn="l"/>
              </a:tabLst>
            </a:pPr>
            <a:endParaRPr lang="en-US" altLang="ja-JP" sz="2400" dirty="0" smtClean="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 3"/>
          <p:cNvSpPr>
            <a:spLocks noGrp="1"/>
          </p:cNvSpPr>
          <p:nvPr>
            <p:ph sz="quarter" idx="1"/>
          </p:nvPr>
        </p:nvSpPr>
        <p:spPr/>
        <p:txBody>
          <a:bodyPr>
            <a:normAutofit/>
          </a:bodyPr>
          <a:lstStyle/>
          <a:p>
            <a:r>
              <a:rPr lang="en-US" altLang="ja-JP" sz="2000" dirty="0" smtClean="0"/>
              <a:t>Click “Deposit” button</a:t>
            </a:r>
            <a:endParaRPr kumimoji="1" lang="en-US" altLang="ja-JP" sz="2000" dirty="0" smtClean="0"/>
          </a:p>
          <a:p>
            <a:pPr lvl="1">
              <a:buNone/>
            </a:pPr>
            <a:r>
              <a:rPr lang="en-US" altLang="ja-JP" sz="2000" dirty="0" smtClean="0"/>
              <a:t>=&gt; Before deposit </a:t>
            </a:r>
            <a:r>
              <a:rPr lang="en-US" altLang="ja-JP" sz="2000" dirty="0" err="1" smtClean="0"/>
              <a:t>SCfW</a:t>
            </a:r>
            <a:r>
              <a:rPr lang="en-US" altLang="ja-JP" sz="2000" dirty="0" smtClean="0"/>
              <a:t> generate import file.</a:t>
            </a:r>
          </a:p>
          <a:p>
            <a:pPr lvl="1">
              <a:buNone/>
            </a:pPr>
            <a:endParaRPr kumimoji="1" lang="ja-JP" altLang="en-US" sz="1800" dirty="0"/>
          </a:p>
        </p:txBody>
      </p:sp>
      <p:sp>
        <p:nvSpPr>
          <p:cNvPr id="2" name="タイトル 1"/>
          <p:cNvSpPr>
            <a:spLocks noGrp="1"/>
          </p:cNvSpPr>
          <p:nvPr>
            <p:ph type="title"/>
          </p:nvPr>
        </p:nvSpPr>
        <p:spPr/>
        <p:txBody>
          <a:bodyPr>
            <a:normAutofit/>
          </a:bodyPr>
          <a:lstStyle/>
          <a:p>
            <a:r>
              <a:rPr lang="en-US" altLang="ja-JP" sz="2800" dirty="0" smtClean="0"/>
              <a:t>4-6. Contents Deposit</a:t>
            </a:r>
            <a:endParaRPr kumimoji="1" lang="ja-JP" altLang="en-US" sz="2800" dirty="0"/>
          </a:p>
        </p:txBody>
      </p:sp>
      <p:sp>
        <p:nvSpPr>
          <p:cNvPr id="3" name="スライド番号プレースホルダ 2"/>
          <p:cNvSpPr>
            <a:spLocks noGrp="1"/>
          </p:cNvSpPr>
          <p:nvPr>
            <p:ph type="sldNum" sz="quarter" idx="12"/>
          </p:nvPr>
        </p:nvSpPr>
        <p:spPr/>
        <p:txBody>
          <a:bodyPr/>
          <a:lstStyle/>
          <a:p>
            <a:fld id="{827AFBEA-BABF-42A7-A3D0-E7438FE159D0}" type="slidenum">
              <a:rPr lang="en-US" altLang="ja-JP" smtClean="0"/>
              <a:pPr/>
              <a:t>20</a:t>
            </a:fld>
            <a:endParaRPr lang="en-US" altLang="en-US"/>
          </a:p>
        </p:txBody>
      </p:sp>
      <p:pic>
        <p:nvPicPr>
          <p:cNvPr id="7170" name="Picture 2" descr="C:\Users\yamaji\Desktop\0003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7644" y="2348880"/>
            <a:ext cx="3000375" cy="3438525"/>
          </a:xfrm>
          <a:prstGeom prst="rect">
            <a:avLst/>
          </a:prstGeom>
          <a:noFill/>
          <a:extLst>
            <a:ext uri="{909E8E84-426E-40DD-AFC4-6F175D3DCCD1}">
              <a14:hiddenFill xmlns:a14="http://schemas.microsoft.com/office/drawing/2010/main">
                <a:solidFill>
                  <a:srgbClr val="FFFFFF"/>
                </a:solidFill>
              </a14:hiddenFill>
            </a:ext>
          </a:extLst>
        </p:spPr>
      </p:pic>
      <p:sp>
        <p:nvSpPr>
          <p:cNvPr id="9" name="円/楕円 8"/>
          <p:cNvSpPr/>
          <p:nvPr/>
        </p:nvSpPr>
        <p:spPr>
          <a:xfrm>
            <a:off x="2087724" y="5178772"/>
            <a:ext cx="1476164" cy="468052"/>
          </a:xfrm>
          <a:prstGeom prst="ellipse">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右矢印 9"/>
          <p:cNvSpPr/>
          <p:nvPr/>
        </p:nvSpPr>
        <p:spPr>
          <a:xfrm rot="19816847">
            <a:off x="3594164" y="4638379"/>
            <a:ext cx="2179453" cy="555151"/>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pic>
        <p:nvPicPr>
          <p:cNvPr id="7171" name="Picture 3" descr="C:\Users\yamaji\Desktop\0003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2348880"/>
            <a:ext cx="2139297" cy="27129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yamaji\Desktop\000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4028" y="3537012"/>
            <a:ext cx="2567244" cy="1332992"/>
          </a:xfrm>
          <a:prstGeom prst="rect">
            <a:avLst/>
          </a:prstGeom>
          <a:noFill/>
          <a:extLst>
            <a:ext uri="{909E8E84-426E-40DD-AFC4-6F175D3DCCD1}">
              <a14:hiddenFill xmlns:a14="http://schemas.microsoft.com/office/drawing/2010/main">
                <a:solidFill>
                  <a:srgbClr val="FFFFFF"/>
                </a:solidFill>
              </a14:hiddenFill>
            </a:ext>
          </a:extLst>
        </p:spPr>
      </p:pic>
      <p:sp>
        <p:nvSpPr>
          <p:cNvPr id="4" name="コンテンツ プレースホルダ 3"/>
          <p:cNvSpPr>
            <a:spLocks noGrp="1"/>
          </p:cNvSpPr>
          <p:nvPr>
            <p:ph sz="quarter" idx="1"/>
          </p:nvPr>
        </p:nvSpPr>
        <p:spPr/>
        <p:txBody>
          <a:bodyPr>
            <a:normAutofit/>
          </a:bodyPr>
          <a:lstStyle/>
          <a:p>
            <a:r>
              <a:rPr kumimoji="1" lang="en-US" altLang="ja-JP" sz="2000" dirty="0" smtClean="0"/>
              <a:t>Confirm the data conversion, then click “Next” button.</a:t>
            </a:r>
            <a:endParaRPr kumimoji="1" lang="ja-JP" altLang="en-US" sz="2400" dirty="0"/>
          </a:p>
        </p:txBody>
      </p:sp>
      <p:pic>
        <p:nvPicPr>
          <p:cNvPr id="9" name="図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596" y="2564904"/>
            <a:ext cx="2412268" cy="3642471"/>
          </a:xfrm>
          <a:prstGeom prst="rect">
            <a:avLst/>
          </a:prstGeom>
        </p:spPr>
      </p:pic>
      <p:sp>
        <p:nvSpPr>
          <p:cNvPr id="2" name="タイトル 1"/>
          <p:cNvSpPr>
            <a:spLocks noGrp="1"/>
          </p:cNvSpPr>
          <p:nvPr>
            <p:ph type="title"/>
          </p:nvPr>
        </p:nvSpPr>
        <p:spPr/>
        <p:txBody>
          <a:bodyPr>
            <a:normAutofit/>
          </a:bodyPr>
          <a:lstStyle/>
          <a:p>
            <a:r>
              <a:rPr lang="en-US" altLang="ja-JP" sz="2800" dirty="0" smtClean="0"/>
              <a:t>4-7. Deposit Confirmation</a:t>
            </a:r>
            <a:endParaRPr kumimoji="1" lang="ja-JP" altLang="en-US" sz="2800" dirty="0"/>
          </a:p>
        </p:txBody>
      </p:sp>
      <p:sp>
        <p:nvSpPr>
          <p:cNvPr id="3" name="スライド番号プレースホルダ 2"/>
          <p:cNvSpPr>
            <a:spLocks noGrp="1"/>
          </p:cNvSpPr>
          <p:nvPr>
            <p:ph type="sldNum" sz="quarter" idx="12"/>
          </p:nvPr>
        </p:nvSpPr>
        <p:spPr/>
        <p:txBody>
          <a:bodyPr/>
          <a:lstStyle/>
          <a:p>
            <a:fld id="{827AFBEA-BABF-42A7-A3D0-E7438FE159D0}" type="slidenum">
              <a:rPr lang="en-US" altLang="ja-JP" smtClean="0"/>
              <a:pPr/>
              <a:t>21</a:t>
            </a:fld>
            <a:endParaRPr lang="en-US" altLang="en-US"/>
          </a:p>
        </p:txBody>
      </p:sp>
      <p:sp>
        <p:nvSpPr>
          <p:cNvPr id="11" name="円/楕円 10"/>
          <p:cNvSpPr/>
          <p:nvPr/>
        </p:nvSpPr>
        <p:spPr>
          <a:xfrm>
            <a:off x="1511660" y="5877272"/>
            <a:ext cx="1188132" cy="324036"/>
          </a:xfrm>
          <a:prstGeom prst="ellipse">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右矢印 11"/>
          <p:cNvSpPr/>
          <p:nvPr/>
        </p:nvSpPr>
        <p:spPr>
          <a:xfrm rot="19336207">
            <a:off x="2857819" y="5009914"/>
            <a:ext cx="2179453" cy="555151"/>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3" name="円/楕円 12"/>
          <p:cNvSpPr/>
          <p:nvPr/>
        </p:nvSpPr>
        <p:spPr>
          <a:xfrm>
            <a:off x="5688124" y="4365104"/>
            <a:ext cx="1188132" cy="432048"/>
          </a:xfrm>
          <a:prstGeom prst="ellipse">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yamaji\Desktop\0004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4028" y="2564904"/>
            <a:ext cx="3924188" cy="1420182"/>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C:\Users\yamaji\Desktop\0004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5556" y="2132856"/>
            <a:ext cx="2651957" cy="3389531"/>
          </a:xfrm>
          <a:prstGeom prst="rect">
            <a:avLst/>
          </a:prstGeom>
          <a:noFill/>
          <a:extLst>
            <a:ext uri="{909E8E84-426E-40DD-AFC4-6F175D3DCCD1}">
              <a14:hiddenFill xmlns:a14="http://schemas.microsoft.com/office/drawing/2010/main">
                <a:solidFill>
                  <a:srgbClr val="FFFFFF"/>
                </a:solidFill>
              </a14:hiddenFill>
            </a:ext>
          </a:extLst>
        </p:spPr>
      </p:pic>
      <p:sp>
        <p:nvSpPr>
          <p:cNvPr id="4" name="コンテンツ プレースホルダ 3"/>
          <p:cNvSpPr>
            <a:spLocks noGrp="1"/>
          </p:cNvSpPr>
          <p:nvPr>
            <p:ph sz="quarter" idx="1"/>
          </p:nvPr>
        </p:nvSpPr>
        <p:spPr/>
        <p:txBody>
          <a:bodyPr>
            <a:normAutofit/>
          </a:bodyPr>
          <a:lstStyle/>
          <a:p>
            <a:r>
              <a:rPr kumimoji="1" lang="en-US" altLang="ja-JP" sz="2400" dirty="0" smtClean="0">
                <a:solidFill>
                  <a:schemeClr val="tx1">
                    <a:lumMod val="75000"/>
                    <a:lumOff val="25000"/>
                  </a:schemeClr>
                </a:solidFill>
                <a:latin typeface="+mn-ea"/>
              </a:rPr>
              <a:t>Contents deposit to the repository will be started.</a:t>
            </a:r>
            <a:endParaRPr lang="en-US" altLang="ja-JP" sz="2400" dirty="0" smtClean="0">
              <a:solidFill>
                <a:schemeClr val="tx1">
                  <a:lumMod val="75000"/>
                  <a:lumOff val="25000"/>
                </a:schemeClr>
              </a:solidFill>
            </a:endParaRPr>
          </a:p>
          <a:p>
            <a:r>
              <a:rPr lang="en-US" altLang="ja-JP" sz="2400" dirty="0" smtClean="0">
                <a:solidFill>
                  <a:schemeClr val="tx1">
                    <a:lumMod val="75000"/>
                    <a:lumOff val="25000"/>
                  </a:schemeClr>
                </a:solidFill>
              </a:rPr>
              <a:t>Select “Save As” and then save the metadata file. </a:t>
            </a:r>
            <a:endParaRPr lang="en-US" altLang="ja-JP" sz="2000" dirty="0" smtClean="0"/>
          </a:p>
        </p:txBody>
      </p:sp>
      <p:sp>
        <p:nvSpPr>
          <p:cNvPr id="2" name="タイトル 1"/>
          <p:cNvSpPr>
            <a:spLocks noGrp="1"/>
          </p:cNvSpPr>
          <p:nvPr>
            <p:ph type="title"/>
          </p:nvPr>
        </p:nvSpPr>
        <p:spPr/>
        <p:txBody>
          <a:bodyPr>
            <a:normAutofit/>
          </a:bodyPr>
          <a:lstStyle/>
          <a:p>
            <a:r>
              <a:rPr lang="en-US" altLang="ja-JP" sz="2800" dirty="0" smtClean="0"/>
              <a:t>4-8. Deposit to the Repository</a:t>
            </a:r>
            <a:endParaRPr kumimoji="1" lang="ja-JP" altLang="en-US" sz="2800" dirty="0"/>
          </a:p>
        </p:txBody>
      </p:sp>
      <p:sp>
        <p:nvSpPr>
          <p:cNvPr id="3" name="スライド番号プレースホルダ 2"/>
          <p:cNvSpPr>
            <a:spLocks noGrp="1"/>
          </p:cNvSpPr>
          <p:nvPr>
            <p:ph type="sldNum" sz="quarter" idx="12"/>
          </p:nvPr>
        </p:nvSpPr>
        <p:spPr/>
        <p:txBody>
          <a:bodyPr/>
          <a:lstStyle/>
          <a:p>
            <a:fld id="{827AFBEA-BABF-42A7-A3D0-E7438FE159D0}" type="slidenum">
              <a:rPr lang="en-US" altLang="ja-JP" smtClean="0"/>
              <a:pPr/>
              <a:t>22</a:t>
            </a:fld>
            <a:endParaRPr lang="en-US" altLang="en-US"/>
          </a:p>
        </p:txBody>
      </p:sp>
      <p:sp>
        <p:nvSpPr>
          <p:cNvPr id="16" name="円/楕円 15"/>
          <p:cNvSpPr/>
          <p:nvPr/>
        </p:nvSpPr>
        <p:spPr>
          <a:xfrm>
            <a:off x="1691680" y="4761148"/>
            <a:ext cx="1584176" cy="504056"/>
          </a:xfrm>
          <a:prstGeom prst="ellipse">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右矢印 20"/>
          <p:cNvSpPr/>
          <p:nvPr/>
        </p:nvSpPr>
        <p:spPr>
          <a:xfrm rot="18429381">
            <a:off x="1798463" y="5403321"/>
            <a:ext cx="1000544" cy="276410"/>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2" name="角丸四角形 21"/>
          <p:cNvSpPr/>
          <p:nvPr/>
        </p:nvSpPr>
        <p:spPr>
          <a:xfrm>
            <a:off x="1079612" y="5541526"/>
            <a:ext cx="1692188" cy="623778"/>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smtClean="0">
                <a:solidFill>
                  <a:schemeClr val="tx1">
                    <a:lumMod val="75000"/>
                    <a:lumOff val="25000"/>
                  </a:schemeClr>
                </a:solidFill>
              </a:rPr>
              <a:t>Start Deposit</a:t>
            </a:r>
            <a:endParaRPr kumimoji="1" lang="ja-JP" altLang="en-US" dirty="0">
              <a:solidFill>
                <a:schemeClr val="tx1">
                  <a:lumMod val="75000"/>
                  <a:lumOff val="25000"/>
                </a:schemeClr>
              </a:solidFill>
            </a:endParaRPr>
          </a:p>
        </p:txBody>
      </p:sp>
      <p:sp>
        <p:nvSpPr>
          <p:cNvPr id="23" name="右矢印 22"/>
          <p:cNvSpPr/>
          <p:nvPr/>
        </p:nvSpPr>
        <p:spPr>
          <a:xfrm>
            <a:off x="3327936" y="3075423"/>
            <a:ext cx="1445592" cy="865583"/>
          </a:xfrm>
          <a:prstGeom prst="rightArrow">
            <a:avLst/>
          </a:prstGeom>
          <a:solidFill>
            <a:schemeClr val="accent3">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3" name="円/楕円 12"/>
          <p:cNvSpPr/>
          <p:nvPr/>
        </p:nvSpPr>
        <p:spPr>
          <a:xfrm>
            <a:off x="4773528" y="3508214"/>
            <a:ext cx="4046944" cy="540060"/>
          </a:xfrm>
          <a:prstGeom prst="ellipse">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yamaji\Desktop\0004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772816"/>
            <a:ext cx="5280978" cy="4428492"/>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a:xfrm>
            <a:off x="431540" y="188640"/>
            <a:ext cx="8229600" cy="990600"/>
          </a:xfrm>
        </p:spPr>
        <p:txBody>
          <a:bodyPr>
            <a:normAutofit/>
          </a:bodyPr>
          <a:lstStyle/>
          <a:p>
            <a:r>
              <a:rPr lang="en-US" altLang="zh-TW" sz="2800" dirty="0" smtClean="0">
                <a:latin typeface="+mj-ea"/>
              </a:rPr>
              <a:t>4-9. Final Confirmation</a:t>
            </a:r>
            <a:endParaRPr kumimoji="1" lang="ja-JP" altLang="en-US" sz="2800" dirty="0">
              <a:latin typeface="+mj-ea"/>
            </a:endParaRPr>
          </a:p>
        </p:txBody>
      </p:sp>
      <p:sp>
        <p:nvSpPr>
          <p:cNvPr id="3" name="スライド番号プレースホルダ 2"/>
          <p:cNvSpPr>
            <a:spLocks noGrp="1"/>
          </p:cNvSpPr>
          <p:nvPr>
            <p:ph type="sldNum" sz="quarter" idx="12"/>
          </p:nvPr>
        </p:nvSpPr>
        <p:spPr/>
        <p:txBody>
          <a:bodyPr/>
          <a:lstStyle/>
          <a:p>
            <a:fld id="{827AFBEA-BABF-42A7-A3D0-E7438FE159D0}" type="slidenum">
              <a:rPr lang="en-US" altLang="ja-JP" smtClean="0"/>
              <a:pPr/>
              <a:t>23</a:t>
            </a:fld>
            <a:endParaRPr lang="en-US" altLang="en-US"/>
          </a:p>
        </p:txBody>
      </p:sp>
      <p:sp>
        <p:nvSpPr>
          <p:cNvPr id="4" name="コンテンツ プレースホルダ 3"/>
          <p:cNvSpPr>
            <a:spLocks noGrp="1"/>
          </p:cNvSpPr>
          <p:nvPr>
            <p:ph sz="quarter" idx="1"/>
          </p:nvPr>
        </p:nvSpPr>
        <p:spPr>
          <a:xfrm>
            <a:off x="457200" y="1219200"/>
            <a:ext cx="8399276" cy="4937760"/>
          </a:xfrm>
        </p:spPr>
        <p:txBody>
          <a:bodyPr>
            <a:normAutofit/>
          </a:bodyPr>
          <a:lstStyle/>
          <a:p>
            <a:r>
              <a:rPr lang="en-US" altLang="ja-JP" sz="2400" dirty="0" smtClean="0">
                <a:solidFill>
                  <a:schemeClr val="tx1">
                    <a:lumMod val="75000"/>
                    <a:lumOff val="25000"/>
                  </a:schemeClr>
                </a:solidFill>
              </a:rPr>
              <a:t>Confirm the contents which were registered from the </a:t>
            </a:r>
            <a:r>
              <a:rPr lang="en-US" altLang="ja-JP" sz="2400" dirty="0" err="1" smtClean="0">
                <a:solidFill>
                  <a:schemeClr val="tx1">
                    <a:lumMod val="75000"/>
                    <a:lumOff val="25000"/>
                  </a:schemeClr>
                </a:solidFill>
              </a:rPr>
              <a:t>SCfW</a:t>
            </a:r>
            <a:r>
              <a:rPr lang="en-US" altLang="ja-JP" sz="2400" dirty="0" smtClean="0">
                <a:solidFill>
                  <a:schemeClr val="tx1">
                    <a:lumMod val="75000"/>
                    <a:lumOff val="25000"/>
                  </a:schemeClr>
                </a:solidFill>
              </a:rPr>
              <a:t>. </a:t>
            </a:r>
            <a:endParaRPr kumimoji="1" lang="ja-JP" altLang="en-US" sz="2400" dirty="0">
              <a:solidFill>
                <a:schemeClr val="tx1">
                  <a:lumMod val="75000"/>
                  <a:lumOff val="25000"/>
                </a:schemeClr>
              </a:solidFill>
            </a:endParaRPr>
          </a:p>
        </p:txBody>
      </p:sp>
      <p:sp>
        <p:nvSpPr>
          <p:cNvPr id="8" name="角丸四角形 7"/>
          <p:cNvSpPr/>
          <p:nvPr/>
        </p:nvSpPr>
        <p:spPr>
          <a:xfrm>
            <a:off x="1907704" y="3789040"/>
            <a:ext cx="1764196" cy="972108"/>
          </a:xfrm>
          <a:prstGeom prst="roundRect">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5220072" y="3753036"/>
            <a:ext cx="2628292" cy="1764196"/>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smtClean="0">
                <a:solidFill>
                  <a:schemeClr val="tx1">
                    <a:lumMod val="75000"/>
                    <a:lumOff val="25000"/>
                  </a:schemeClr>
                </a:solidFill>
              </a:rPr>
              <a:t>Publication date in the metadata will be applied to the date when the contents open in public.</a:t>
            </a:r>
            <a:endParaRPr kumimoji="1" lang="ja-JP" altLang="en-US"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827AFBEA-BABF-42A7-A3D0-E7438FE159D0}" type="slidenum">
              <a:rPr lang="en-US" altLang="ja-JP" smtClean="0"/>
              <a:pPr/>
              <a:t>3</a:t>
            </a:fld>
            <a:endParaRPr lang="en-US" altLang="en-US"/>
          </a:p>
        </p:txBody>
      </p:sp>
      <p:sp>
        <p:nvSpPr>
          <p:cNvPr id="5" name="タイトル 1"/>
          <p:cNvSpPr txBox="1">
            <a:spLocks/>
          </p:cNvSpPr>
          <p:nvPr/>
        </p:nvSpPr>
        <p:spPr>
          <a:xfrm>
            <a:off x="611560" y="2744924"/>
            <a:ext cx="7632848" cy="1422648"/>
          </a:xfrm>
          <a:prstGeom prst="rect">
            <a:avLst/>
          </a:prstGeom>
          <a:effectLst/>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ja-JP" sz="4000" b="1" dirty="0" smtClean="0">
                <a:ln w="11430"/>
                <a:solidFill>
                  <a:schemeClr val="accent1"/>
                </a:solidFill>
                <a:latin typeface="+mn-ea"/>
                <a:cs typeface="+mj-cs"/>
              </a:rPr>
              <a:t>1. Installing </a:t>
            </a:r>
            <a:r>
              <a:rPr lang="en-US" altLang="ja-JP" sz="4000" b="1" dirty="0" err="1" smtClean="0">
                <a:ln w="11430"/>
                <a:solidFill>
                  <a:schemeClr val="accent1"/>
                </a:solidFill>
                <a:latin typeface="+mn-ea"/>
                <a:cs typeface="+mj-cs"/>
              </a:rPr>
              <a:t>SCfW</a:t>
            </a:r>
            <a:endParaRPr kumimoji="1" lang="en-US" altLang="ja-JP" sz="4000" b="1" i="0" u="none" strike="noStrike" kern="1200" normalizeH="0" baseline="0" noProof="0" dirty="0" smtClean="0">
              <a:ln w="11430"/>
              <a:solidFill>
                <a:schemeClr val="accent1"/>
              </a:solidFill>
              <a:effectLst/>
              <a:uLnTx/>
              <a:uFillTx/>
              <a:latin typeface="+mn-ea"/>
              <a:ea typeface="+mn-ea"/>
              <a:cs typeface="+mj-cs"/>
            </a:endParaRPr>
          </a:p>
        </p:txBody>
      </p:sp>
    </p:spTree>
    <p:extLst>
      <p:ext uri="{BB962C8B-B14F-4D97-AF65-F5344CB8AC3E}">
        <p14:creationId xmlns:p14="http://schemas.microsoft.com/office/powerpoint/2010/main" val="3438682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kumimoji="1" lang="en-US" altLang="ja-JP" dirty="0" smtClean="0"/>
              <a:t>1. Get and </a:t>
            </a:r>
            <a:r>
              <a:rPr lang="en-US" altLang="ja-JP" dirty="0" smtClean="0"/>
              <a:t>Install </a:t>
            </a:r>
            <a:r>
              <a:rPr kumimoji="1" lang="en-US" altLang="ja-JP" dirty="0" err="1" smtClean="0"/>
              <a:t>SCfW</a:t>
            </a:r>
            <a:endParaRPr kumimoji="1" lang="ja-JP" altLang="en-US" dirty="0"/>
          </a:p>
        </p:txBody>
      </p:sp>
      <p:sp>
        <p:nvSpPr>
          <p:cNvPr id="2" name="スライド番号プレースホルダー 1"/>
          <p:cNvSpPr>
            <a:spLocks noGrp="1"/>
          </p:cNvSpPr>
          <p:nvPr>
            <p:ph type="sldNum" sz="quarter" idx="12"/>
          </p:nvPr>
        </p:nvSpPr>
        <p:spPr/>
        <p:txBody>
          <a:bodyPr/>
          <a:lstStyle/>
          <a:p>
            <a:fld id="{827AFBEA-BABF-42A7-A3D0-E7438FE159D0}" type="slidenum">
              <a:rPr kumimoji="1" lang="ja-JP" altLang="en-US" smtClean="0"/>
              <a:pPr/>
              <a:t>4</a:t>
            </a:fld>
            <a:endParaRPr kumimoji="1" lang="ja-JP" altLang="en-US"/>
          </a:p>
        </p:txBody>
      </p:sp>
      <p:sp>
        <p:nvSpPr>
          <p:cNvPr id="4" name="コンテンツ プレースホルダー 3"/>
          <p:cNvSpPr>
            <a:spLocks noGrp="1"/>
          </p:cNvSpPr>
          <p:nvPr>
            <p:ph sz="quarter" idx="1"/>
          </p:nvPr>
        </p:nvSpPr>
        <p:spPr/>
        <p:txBody>
          <a:bodyPr/>
          <a:lstStyle/>
          <a:p>
            <a:pPr marL="514350" indent="-514350">
              <a:buFont typeface="+mj-lt"/>
              <a:buAutoNum type="arabicPeriod"/>
            </a:pPr>
            <a:r>
              <a:rPr kumimoji="1" lang="en-US" altLang="ja-JP" dirty="0" smtClean="0"/>
              <a:t>SWORD Client for WEKO can be downloaded from</a:t>
            </a:r>
          </a:p>
          <a:p>
            <a:pPr lvl="1"/>
            <a:r>
              <a:rPr lang="en-US" altLang="ja-JP" dirty="0"/>
              <a:t>http://weko.at.nii.ac.jp/download/SCfW-e</a:t>
            </a:r>
            <a:r>
              <a:rPr lang="en-US" altLang="ja-JP" dirty="0" smtClean="0"/>
              <a:t>/</a:t>
            </a:r>
            <a:br>
              <a:rPr lang="en-US" altLang="ja-JP" dirty="0" smtClean="0"/>
            </a:br>
            <a:r>
              <a:rPr lang="en-US" altLang="ja-JP" dirty="0" smtClean="0"/>
              <a:t>under the above directory, please get the newest version.</a:t>
            </a:r>
          </a:p>
          <a:p>
            <a:pPr marL="514350" indent="-514350">
              <a:buFont typeface="+mj-lt"/>
              <a:buAutoNum type="arabicPeriod"/>
            </a:pPr>
            <a:r>
              <a:rPr kumimoji="1" lang="en-US" altLang="ja-JP" dirty="0" smtClean="0"/>
              <a:t>Open the downloaded zip file</a:t>
            </a:r>
          </a:p>
          <a:p>
            <a:pPr marL="514350" indent="-514350">
              <a:buFont typeface="+mj-lt"/>
              <a:buAutoNum type="arabicPeriod"/>
            </a:pPr>
            <a:r>
              <a:rPr lang="en-US" altLang="ja-JP" dirty="0" smtClean="0"/>
              <a:t>Click the “setup.exe”</a:t>
            </a:r>
          </a:p>
          <a:p>
            <a:pPr lvl="1"/>
            <a:r>
              <a:rPr kumimoji="1" lang="en-US" altLang="ja-JP" dirty="0" smtClean="0"/>
              <a:t>At the </a:t>
            </a:r>
            <a:r>
              <a:rPr kumimoji="1" lang="en-US" altLang="ja-JP" dirty="0" err="1" smtClean="0"/>
              <a:t>MeCab</a:t>
            </a:r>
            <a:r>
              <a:rPr kumimoji="1" lang="en-US" altLang="ja-JP" dirty="0" smtClean="0"/>
              <a:t> install, please select SHIFT-JIS charset</a:t>
            </a:r>
          </a:p>
          <a:p>
            <a:pPr lvl="1"/>
            <a:endParaRPr kumimoji="1" lang="ja-JP" altLang="en-US" dirty="0"/>
          </a:p>
        </p:txBody>
      </p:sp>
    </p:spTree>
    <p:extLst>
      <p:ext uri="{BB962C8B-B14F-4D97-AF65-F5344CB8AC3E}">
        <p14:creationId xmlns:p14="http://schemas.microsoft.com/office/powerpoint/2010/main" val="1050657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827AFBEA-BABF-42A7-A3D0-E7438FE159D0}" type="slidenum">
              <a:rPr lang="en-US" altLang="ja-JP" smtClean="0"/>
              <a:pPr/>
              <a:t>5</a:t>
            </a:fld>
            <a:endParaRPr lang="en-US" altLang="en-US"/>
          </a:p>
        </p:txBody>
      </p:sp>
      <p:sp>
        <p:nvSpPr>
          <p:cNvPr id="5" name="タイトル 1"/>
          <p:cNvSpPr txBox="1">
            <a:spLocks/>
          </p:cNvSpPr>
          <p:nvPr/>
        </p:nvSpPr>
        <p:spPr>
          <a:xfrm>
            <a:off x="611560" y="2744924"/>
            <a:ext cx="7632848" cy="1422648"/>
          </a:xfrm>
          <a:prstGeom prst="rect">
            <a:avLst/>
          </a:prstGeom>
          <a:effectLst/>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ja-JP" sz="4000" b="1" dirty="0" smtClean="0">
                <a:ln w="11430"/>
                <a:solidFill>
                  <a:schemeClr val="accent1"/>
                </a:solidFill>
                <a:latin typeface="+mn-ea"/>
                <a:cs typeface="+mj-cs"/>
              </a:rPr>
              <a:t>2. Account Setup</a:t>
            </a:r>
            <a:endParaRPr kumimoji="1" lang="en-US" altLang="ja-JP" sz="4000" b="1" i="0" u="none" strike="noStrike" kern="1200" normalizeH="0" baseline="0" noProof="0" dirty="0" smtClean="0">
              <a:ln w="11430"/>
              <a:solidFill>
                <a:schemeClr val="accent1"/>
              </a:solidFill>
              <a:effectLst/>
              <a:uLnTx/>
              <a:uFillTx/>
              <a:latin typeface="+mn-ea"/>
              <a:ea typeface="+mn-ea"/>
              <a:cs typeface="+mj-cs"/>
            </a:endParaRPr>
          </a:p>
        </p:txBody>
      </p:sp>
    </p:spTree>
    <p:extLst>
      <p:ext uri="{BB962C8B-B14F-4D97-AF65-F5344CB8AC3E}">
        <p14:creationId xmlns:p14="http://schemas.microsoft.com/office/powerpoint/2010/main" val="2474552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 5"/>
          <p:cNvSpPr>
            <a:spLocks noGrp="1"/>
          </p:cNvSpPr>
          <p:nvPr>
            <p:ph sz="quarter" idx="1"/>
          </p:nvPr>
        </p:nvSpPr>
        <p:spPr/>
        <p:txBody>
          <a:bodyPr>
            <a:normAutofit/>
          </a:bodyPr>
          <a:lstStyle/>
          <a:p>
            <a:r>
              <a:rPr lang="en-US" altLang="ja-JP" sz="2000" dirty="0" smtClean="0"/>
              <a:t>In the Windows Start Menu, select,</a:t>
            </a:r>
            <a:br>
              <a:rPr lang="en-US" altLang="ja-JP" sz="2000" dirty="0" smtClean="0"/>
            </a:br>
            <a:r>
              <a:rPr lang="en-US" altLang="ja-JP" sz="2000" dirty="0" smtClean="0"/>
              <a:t>[All Program]=&gt;[</a:t>
            </a:r>
            <a:r>
              <a:rPr kumimoji="1" lang="en-US" altLang="ja-JP" sz="2000" dirty="0" err="1" smtClean="0">
                <a:solidFill>
                  <a:schemeClr val="tx1">
                    <a:lumMod val="75000"/>
                    <a:lumOff val="25000"/>
                  </a:schemeClr>
                </a:solidFill>
              </a:rPr>
              <a:t>SwordClientForWeko</a:t>
            </a:r>
            <a:r>
              <a:rPr lang="en-US" altLang="ja-JP" sz="2000" dirty="0" smtClean="0">
                <a:solidFill>
                  <a:schemeClr val="tx1">
                    <a:lumMod val="75000"/>
                    <a:lumOff val="25000"/>
                  </a:schemeClr>
                </a:solidFill>
              </a:rPr>
              <a:t>]=&gt;[</a:t>
            </a:r>
            <a:r>
              <a:rPr lang="en-US" altLang="ja-JP" sz="2000" dirty="0" err="1" smtClean="0">
                <a:solidFill>
                  <a:schemeClr val="tx1">
                    <a:lumMod val="75000"/>
                    <a:lumOff val="25000"/>
                  </a:schemeClr>
                </a:solidFill>
              </a:rPr>
              <a:t>SwordClientForWeko</a:t>
            </a:r>
            <a:r>
              <a:rPr lang="en-US" altLang="ja-JP" sz="2000" dirty="0" smtClean="0">
                <a:solidFill>
                  <a:schemeClr val="tx1">
                    <a:lumMod val="75000"/>
                    <a:lumOff val="25000"/>
                  </a:schemeClr>
                </a:solidFill>
              </a:rPr>
              <a:t>]</a:t>
            </a:r>
          </a:p>
          <a:p>
            <a:pPr lvl="1">
              <a:buNone/>
            </a:pPr>
            <a:endParaRPr lang="en-US" altLang="ja-JP" sz="2000" dirty="0" smtClean="0"/>
          </a:p>
          <a:p>
            <a:pPr>
              <a:buNone/>
            </a:pPr>
            <a:endParaRPr kumimoji="1" lang="en-US" altLang="ja-JP" sz="2000" dirty="0" smtClean="0"/>
          </a:p>
          <a:p>
            <a:pPr>
              <a:buNone/>
            </a:pPr>
            <a:r>
              <a:rPr lang="ja-JP" altLang="en-US" sz="2000" dirty="0" smtClean="0"/>
              <a:t>　　　</a:t>
            </a:r>
            <a:endParaRPr kumimoji="1" lang="ja-JP" altLang="en-US" sz="2000" dirty="0"/>
          </a:p>
        </p:txBody>
      </p:sp>
      <p:sp>
        <p:nvSpPr>
          <p:cNvPr id="2" name="タイトル 1"/>
          <p:cNvSpPr>
            <a:spLocks noGrp="1"/>
          </p:cNvSpPr>
          <p:nvPr>
            <p:ph type="title"/>
          </p:nvPr>
        </p:nvSpPr>
        <p:spPr/>
        <p:txBody>
          <a:bodyPr>
            <a:normAutofit/>
          </a:bodyPr>
          <a:lstStyle/>
          <a:p>
            <a:r>
              <a:rPr lang="en-US" altLang="ja-JP" sz="2800" dirty="0" smtClean="0"/>
              <a:t>2-1. Start SWORD Client for WEKO</a:t>
            </a:r>
            <a:endParaRPr kumimoji="1" lang="ja-JP" altLang="en-US" sz="2800" dirty="0"/>
          </a:p>
        </p:txBody>
      </p:sp>
      <p:sp>
        <p:nvSpPr>
          <p:cNvPr id="3" name="スライド番号プレースホルダ 2"/>
          <p:cNvSpPr>
            <a:spLocks noGrp="1"/>
          </p:cNvSpPr>
          <p:nvPr>
            <p:ph type="sldNum" sz="quarter" idx="12"/>
          </p:nvPr>
        </p:nvSpPr>
        <p:spPr/>
        <p:txBody>
          <a:bodyPr/>
          <a:lstStyle/>
          <a:p>
            <a:fld id="{827AFBEA-BABF-42A7-A3D0-E7438FE159D0}" type="slidenum">
              <a:rPr lang="en-US" altLang="ja-JP" smtClean="0"/>
              <a:pPr/>
              <a:t>6</a:t>
            </a:fld>
            <a:endParaRPr lang="en-US" altLang="en-US"/>
          </a:p>
        </p:txBody>
      </p:sp>
      <p:pic>
        <p:nvPicPr>
          <p:cNvPr id="13" name="図 12" descr="SCFW.png"/>
          <p:cNvPicPr>
            <a:picLocks noChangeAspect="1"/>
          </p:cNvPicPr>
          <p:nvPr/>
        </p:nvPicPr>
        <p:blipFill>
          <a:blip r:embed="rId2" cstate="print"/>
          <a:stretch>
            <a:fillRect/>
          </a:stretch>
        </p:blipFill>
        <p:spPr>
          <a:xfrm>
            <a:off x="1259632" y="2564904"/>
            <a:ext cx="1512168" cy="3724316"/>
          </a:xfrm>
          <a:prstGeom prst="rect">
            <a:avLst/>
          </a:prstGeom>
        </p:spPr>
      </p:pic>
      <p:sp>
        <p:nvSpPr>
          <p:cNvPr id="11" name="角丸四角形 10"/>
          <p:cNvSpPr/>
          <p:nvPr/>
        </p:nvSpPr>
        <p:spPr>
          <a:xfrm>
            <a:off x="1151620" y="4257092"/>
            <a:ext cx="1656184" cy="324036"/>
          </a:xfrm>
          <a:prstGeom prst="roundRect">
            <a:avLst/>
          </a:prstGeom>
          <a:noFill/>
          <a:ln w="31750">
            <a:solidFill>
              <a:schemeClr val="accent6">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右矢印 11"/>
          <p:cNvSpPr/>
          <p:nvPr/>
        </p:nvSpPr>
        <p:spPr>
          <a:xfrm>
            <a:off x="3023828" y="4221088"/>
            <a:ext cx="864096" cy="436436"/>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pic>
        <p:nvPicPr>
          <p:cNvPr id="1026" name="Picture 2" descr="C:\Users\yamaji\Desktop\0002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960" y="2672916"/>
            <a:ext cx="3000375" cy="3400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53899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2-2 Open Account Management Window</a:t>
            </a:r>
            <a:endParaRPr kumimoji="1" lang="ja-JP" altLang="en-US" dirty="0"/>
          </a:p>
        </p:txBody>
      </p:sp>
      <p:sp>
        <p:nvSpPr>
          <p:cNvPr id="3" name="スライド番号プレースホルダー 2"/>
          <p:cNvSpPr>
            <a:spLocks noGrp="1"/>
          </p:cNvSpPr>
          <p:nvPr>
            <p:ph type="sldNum" sz="quarter" idx="12"/>
          </p:nvPr>
        </p:nvSpPr>
        <p:spPr/>
        <p:txBody>
          <a:bodyPr/>
          <a:lstStyle/>
          <a:p>
            <a:fld id="{827AFBEA-BABF-42A7-A3D0-E7438FE159D0}" type="slidenum">
              <a:rPr lang="en-US" altLang="ja-JP" smtClean="0"/>
              <a:pPr/>
              <a:t>7</a:t>
            </a:fld>
            <a:endParaRPr lang="en-US" altLang="en-US"/>
          </a:p>
        </p:txBody>
      </p:sp>
      <p:sp>
        <p:nvSpPr>
          <p:cNvPr id="4" name="コンテンツ プレースホルダー 3"/>
          <p:cNvSpPr>
            <a:spLocks noGrp="1"/>
          </p:cNvSpPr>
          <p:nvPr>
            <p:ph sz="quarter" idx="1"/>
          </p:nvPr>
        </p:nvSpPr>
        <p:spPr/>
        <p:txBody>
          <a:bodyPr/>
          <a:lstStyle/>
          <a:p>
            <a:pPr marL="514350" indent="-514350">
              <a:buFont typeface="+mj-lt"/>
              <a:buAutoNum type="arabicPeriod"/>
            </a:pPr>
            <a:r>
              <a:rPr lang="en-US" altLang="ja-JP" dirty="0" smtClean="0"/>
              <a:t>Click [Step1. Repository]=&gt;[Account]=&gt;[Select] button</a:t>
            </a:r>
          </a:p>
          <a:p>
            <a:pPr marL="514350" indent="-514350">
              <a:buFont typeface="+mj-lt"/>
              <a:buAutoNum type="arabicPeriod"/>
            </a:pPr>
            <a:r>
              <a:rPr lang="en-US" altLang="ja-JP" dirty="0" smtClean="0"/>
              <a:t>Click [Account </a:t>
            </a:r>
            <a:r>
              <a:rPr lang="en-US" altLang="ja-JP" dirty="0" err="1" smtClean="0"/>
              <a:t>Manag</a:t>
            </a:r>
            <a:r>
              <a:rPr lang="en-US" altLang="ja-JP" dirty="0" smtClean="0"/>
              <a:t>] button</a:t>
            </a:r>
          </a:p>
          <a:p>
            <a:pPr marL="514350" indent="-514350">
              <a:buFont typeface="+mj-lt"/>
              <a:buAutoNum type="arabicPeriod"/>
            </a:pPr>
            <a:r>
              <a:rPr lang="en-US" altLang="ja-JP" dirty="0" smtClean="0"/>
              <a:t>Now you can get an Edit Account Window</a:t>
            </a:r>
          </a:p>
          <a:p>
            <a:endParaRPr lang="en-US" altLang="ja-JP" dirty="0" smtClean="0"/>
          </a:p>
          <a:p>
            <a:endParaRPr kumimoji="1" lang="ja-JP" altLang="en-US" dirty="0"/>
          </a:p>
        </p:txBody>
      </p:sp>
      <p:pic>
        <p:nvPicPr>
          <p:cNvPr id="2050" name="Picture 2" descr="C:\Users\yamaji\Desktop\000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8084" y="3078452"/>
            <a:ext cx="3503385" cy="2987447"/>
          </a:xfrm>
          <a:prstGeom prst="rect">
            <a:avLst/>
          </a:prstGeom>
          <a:noFill/>
          <a:extLst>
            <a:ext uri="{909E8E84-426E-40DD-AFC4-6F175D3DCCD1}">
              <a14:hiddenFill xmlns:a14="http://schemas.microsoft.com/office/drawing/2010/main">
                <a:solidFill>
                  <a:srgbClr val="FFFFFF"/>
                </a:solidFill>
              </a14:hiddenFill>
            </a:ext>
          </a:extLst>
        </p:spPr>
      </p:pic>
      <p:sp>
        <p:nvSpPr>
          <p:cNvPr id="7" name="円/楕円 6"/>
          <p:cNvSpPr/>
          <p:nvPr/>
        </p:nvSpPr>
        <p:spPr>
          <a:xfrm>
            <a:off x="7932466" y="4257092"/>
            <a:ext cx="1052986" cy="252028"/>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7092280" y="3609020"/>
            <a:ext cx="1052986" cy="252028"/>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1" name="Picture 3" descr="C:\Users\yamaji\Desktop\0002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4077072"/>
            <a:ext cx="3343275" cy="1943100"/>
          </a:xfrm>
          <a:prstGeom prst="rect">
            <a:avLst/>
          </a:prstGeom>
          <a:noFill/>
          <a:extLst>
            <a:ext uri="{909E8E84-426E-40DD-AFC4-6F175D3DCCD1}">
              <a14:hiddenFill xmlns:a14="http://schemas.microsoft.com/office/drawing/2010/main">
                <a:solidFill>
                  <a:srgbClr val="FFFFFF"/>
                </a:solidFill>
              </a14:hiddenFill>
            </a:ext>
          </a:extLst>
        </p:spPr>
      </p:pic>
      <p:sp>
        <p:nvSpPr>
          <p:cNvPr id="10" name="右矢印 9"/>
          <p:cNvSpPr/>
          <p:nvPr/>
        </p:nvSpPr>
        <p:spPr>
          <a:xfrm rot="10800000">
            <a:off x="4247964" y="4941168"/>
            <a:ext cx="864096" cy="436436"/>
          </a:xfrm>
          <a:prstGeom prst="rightArrow">
            <a:avLst/>
          </a:prstGeom>
          <a:solidFill>
            <a:schemeClr val="accent1">
              <a:lumMod val="40000"/>
              <a:lumOff val="60000"/>
            </a:schemeClr>
          </a:solidFill>
          <a:ln w="15875">
            <a:solidFill>
              <a:schemeClr val="accent1">
                <a:lumMod val="75000"/>
              </a:schemeClr>
            </a:solidFill>
          </a:ln>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954405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2-3. Add New Account</a:t>
            </a:r>
            <a:endParaRPr kumimoji="1" lang="ja-JP" altLang="en-US" dirty="0"/>
          </a:p>
        </p:txBody>
      </p:sp>
      <p:sp>
        <p:nvSpPr>
          <p:cNvPr id="3" name="スライド番号プレースホルダー 2"/>
          <p:cNvSpPr>
            <a:spLocks noGrp="1"/>
          </p:cNvSpPr>
          <p:nvPr>
            <p:ph type="sldNum" sz="quarter" idx="12"/>
          </p:nvPr>
        </p:nvSpPr>
        <p:spPr/>
        <p:txBody>
          <a:bodyPr/>
          <a:lstStyle/>
          <a:p>
            <a:fld id="{827AFBEA-BABF-42A7-A3D0-E7438FE159D0}" type="slidenum">
              <a:rPr lang="en-US" altLang="ja-JP" smtClean="0"/>
              <a:pPr/>
              <a:t>8</a:t>
            </a:fld>
            <a:endParaRPr lang="en-US" altLang="en-US"/>
          </a:p>
        </p:txBody>
      </p:sp>
      <p:sp>
        <p:nvSpPr>
          <p:cNvPr id="4" name="コンテンツ プレースホルダー 3"/>
          <p:cNvSpPr>
            <a:spLocks noGrp="1"/>
          </p:cNvSpPr>
          <p:nvPr>
            <p:ph sz="quarter" idx="1"/>
          </p:nvPr>
        </p:nvSpPr>
        <p:spPr/>
        <p:txBody>
          <a:bodyPr>
            <a:normAutofit fontScale="92500" lnSpcReduction="20000"/>
          </a:bodyPr>
          <a:lstStyle/>
          <a:p>
            <a:r>
              <a:rPr kumimoji="1" lang="en-US" altLang="ja-JP" dirty="0" smtClean="0"/>
              <a:t>Click [Add New Account]</a:t>
            </a:r>
          </a:p>
          <a:p>
            <a:endParaRPr kumimoji="1" lang="en-US" altLang="ja-JP" dirty="0" smtClean="0"/>
          </a:p>
          <a:p>
            <a:endParaRPr lang="en-US" altLang="ja-JP" dirty="0"/>
          </a:p>
          <a:p>
            <a:endParaRPr kumimoji="1" lang="en-US" altLang="ja-JP" dirty="0" smtClean="0"/>
          </a:p>
          <a:p>
            <a:endParaRPr lang="en-US" altLang="ja-JP" dirty="0"/>
          </a:p>
          <a:p>
            <a:endParaRPr kumimoji="1" lang="en-US" altLang="ja-JP" dirty="0" smtClean="0"/>
          </a:p>
          <a:p>
            <a:r>
              <a:rPr lang="en-US" altLang="ja-JP" dirty="0" smtClean="0"/>
              <a:t>In the [New Account] window following information have to be registered.</a:t>
            </a:r>
          </a:p>
          <a:p>
            <a:pPr lvl="1"/>
            <a:r>
              <a:rPr kumimoji="1" lang="en-US" altLang="ja-JP" dirty="0" smtClean="0"/>
              <a:t>Account Name: [Display name to distinguish this account]</a:t>
            </a:r>
          </a:p>
          <a:p>
            <a:pPr lvl="1"/>
            <a:r>
              <a:rPr lang="en-US" altLang="ja-JP" dirty="0" smtClean="0"/>
              <a:t>User ID: admin</a:t>
            </a:r>
          </a:p>
          <a:p>
            <a:pPr lvl="1"/>
            <a:r>
              <a:rPr kumimoji="1" lang="en-US" altLang="ja-JP" dirty="0" smtClean="0"/>
              <a:t>Password: admin</a:t>
            </a:r>
          </a:p>
          <a:p>
            <a:pPr lvl="1"/>
            <a:r>
              <a:rPr lang="en-US" altLang="ja-JP" dirty="0" smtClean="0"/>
              <a:t>X-On-Behalf-Of: [none]</a:t>
            </a:r>
          </a:p>
          <a:p>
            <a:pPr lvl="1"/>
            <a:r>
              <a:rPr kumimoji="1" lang="en-US" altLang="ja-JP" dirty="0" smtClean="0"/>
              <a:t>NC2/WEKO TOP PAGE URL: http://localhost</a:t>
            </a:r>
            <a:endParaRPr kumimoji="1" lang="ja-JP" altLang="en-US" dirty="0"/>
          </a:p>
        </p:txBody>
      </p:sp>
      <p:pic>
        <p:nvPicPr>
          <p:cNvPr id="3074" name="Picture 2" descr="C:\Users\yamaji\Desktop\000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9852" y="1736812"/>
            <a:ext cx="5458805" cy="2047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2712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2-4. Account Select</a:t>
            </a:r>
            <a:endParaRPr kumimoji="1" lang="ja-JP" altLang="en-US" dirty="0"/>
          </a:p>
        </p:txBody>
      </p:sp>
      <p:sp>
        <p:nvSpPr>
          <p:cNvPr id="3" name="スライド番号プレースホルダー 2"/>
          <p:cNvSpPr>
            <a:spLocks noGrp="1"/>
          </p:cNvSpPr>
          <p:nvPr>
            <p:ph type="sldNum" sz="quarter" idx="12"/>
          </p:nvPr>
        </p:nvSpPr>
        <p:spPr/>
        <p:txBody>
          <a:bodyPr/>
          <a:lstStyle/>
          <a:p>
            <a:fld id="{827AFBEA-BABF-42A7-A3D0-E7438FE159D0}" type="slidenum">
              <a:rPr lang="en-US" altLang="ja-JP" smtClean="0"/>
              <a:pPr/>
              <a:t>9</a:t>
            </a:fld>
            <a:endParaRPr lang="en-US" altLang="en-US"/>
          </a:p>
        </p:txBody>
      </p:sp>
      <p:sp>
        <p:nvSpPr>
          <p:cNvPr id="4" name="コンテンツ プレースホルダー 3"/>
          <p:cNvSpPr>
            <a:spLocks noGrp="1"/>
          </p:cNvSpPr>
          <p:nvPr>
            <p:ph sz="quarter" idx="1"/>
          </p:nvPr>
        </p:nvSpPr>
        <p:spPr/>
        <p:txBody>
          <a:bodyPr/>
          <a:lstStyle/>
          <a:p>
            <a:r>
              <a:rPr lang="en-US" altLang="ja-JP" dirty="0" smtClean="0"/>
              <a:t>Select Account </a:t>
            </a:r>
          </a:p>
          <a:p>
            <a:r>
              <a:rPr kumimoji="1" lang="en-US" altLang="ja-JP" dirty="0" smtClean="0"/>
              <a:t>If [Collection] section shows</a:t>
            </a:r>
            <a:br>
              <a:rPr kumimoji="1" lang="en-US" altLang="ja-JP" dirty="0" smtClean="0"/>
            </a:br>
            <a:r>
              <a:rPr kumimoji="1" lang="en-US" altLang="ja-JP" dirty="0" smtClean="0"/>
              <a:t>“Connected!”, your account</a:t>
            </a:r>
            <a:br>
              <a:rPr kumimoji="1" lang="en-US" altLang="ja-JP" dirty="0" smtClean="0"/>
            </a:br>
            <a:r>
              <a:rPr kumimoji="1" lang="en-US" altLang="ja-JP" dirty="0" smtClean="0"/>
              <a:t>information is properly </a:t>
            </a:r>
            <a:br>
              <a:rPr kumimoji="1" lang="en-US" altLang="ja-JP" dirty="0" smtClean="0"/>
            </a:br>
            <a:r>
              <a:rPr kumimoji="1" lang="en-US" altLang="ja-JP" dirty="0" smtClean="0"/>
              <a:t>registered. </a:t>
            </a:r>
          </a:p>
          <a:p>
            <a:pPr lvl="1"/>
            <a:r>
              <a:rPr lang="en-US" altLang="ja-JP" dirty="0" smtClean="0"/>
              <a:t>If </a:t>
            </a:r>
            <a:r>
              <a:rPr lang="en-US" altLang="ja-JP" dirty="0" err="1" smtClean="0"/>
              <a:t>SCfW</a:t>
            </a:r>
            <a:r>
              <a:rPr lang="en-US" altLang="ja-JP" dirty="0" smtClean="0"/>
              <a:t> shows “Disconnected”</a:t>
            </a:r>
            <a:br>
              <a:rPr lang="en-US" altLang="ja-JP" dirty="0" smtClean="0"/>
            </a:br>
            <a:r>
              <a:rPr lang="en-US" altLang="ja-JP" dirty="0" smtClean="0"/>
              <a:t>please check the account</a:t>
            </a:r>
            <a:br>
              <a:rPr lang="en-US" altLang="ja-JP" dirty="0" smtClean="0"/>
            </a:br>
            <a:r>
              <a:rPr lang="en-US" altLang="ja-JP" dirty="0" smtClean="0"/>
              <a:t>information carefully. </a:t>
            </a:r>
            <a:endParaRPr kumimoji="1" lang="ja-JP" altLang="en-US" dirty="0"/>
          </a:p>
        </p:txBody>
      </p:sp>
      <p:pic>
        <p:nvPicPr>
          <p:cNvPr id="4098" name="Picture 2" descr="C:\Users\yamaji\Desktop\000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9524" y="1232757"/>
            <a:ext cx="3543909" cy="2988332"/>
          </a:xfrm>
          <a:prstGeom prst="rect">
            <a:avLst/>
          </a:prstGeom>
          <a:noFill/>
          <a:extLst>
            <a:ext uri="{909E8E84-426E-40DD-AFC4-6F175D3DCCD1}">
              <a14:hiddenFill xmlns:a14="http://schemas.microsoft.com/office/drawing/2010/main">
                <a:solidFill>
                  <a:srgbClr val="FFFFFF"/>
                </a:solidFill>
              </a14:hiddenFill>
            </a:ext>
          </a:extLst>
        </p:spPr>
      </p:pic>
      <p:sp>
        <p:nvSpPr>
          <p:cNvPr id="5" name="曲折矢印 4"/>
          <p:cNvSpPr/>
          <p:nvPr/>
        </p:nvSpPr>
        <p:spPr>
          <a:xfrm rot="5400000">
            <a:off x="4950042" y="-441430"/>
            <a:ext cx="864096" cy="4572508"/>
          </a:xfrm>
          <a:prstGeom prst="bentArrow">
            <a:avLst>
              <a:gd name="adj1" fmla="val 13945"/>
              <a:gd name="adj2" fmla="val 14530"/>
              <a:gd name="adj3" fmla="val 1512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4099" name="Picture 3" descr="C:\Users\yamaji\Desktop\000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4473116"/>
            <a:ext cx="2933700" cy="638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52359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エコロジー">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ユーザー定義 3">
      <a:majorFont>
        <a:latin typeface="Arial"/>
        <a:ea typeface="メイリオ"/>
        <a:cs typeface=""/>
      </a:majorFont>
      <a:minorFont>
        <a:latin typeface="Arial"/>
        <a:ea typeface="メイリオ"/>
        <a:cs typeface=""/>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ますた</Template>
  <TotalTime>3460</TotalTime>
  <Words>611</Words>
  <Application>Microsoft Office PowerPoint</Application>
  <PresentationFormat>画面に合わせる (4:3)</PresentationFormat>
  <Paragraphs>130</Paragraphs>
  <Slides>23</Slides>
  <Notes>3</Notes>
  <HiddenSlides>0</HiddenSlides>
  <MMClips>0</MMClips>
  <ScaleCrop>false</ScaleCrop>
  <HeadingPairs>
    <vt:vector size="4" baseType="variant">
      <vt:variant>
        <vt:lpstr>テーマ</vt:lpstr>
      </vt:variant>
      <vt:variant>
        <vt:i4>1</vt:i4>
      </vt:variant>
      <vt:variant>
        <vt:lpstr>スライド タイトル</vt:lpstr>
      </vt:variant>
      <vt:variant>
        <vt:i4>23</vt:i4>
      </vt:variant>
    </vt:vector>
  </HeadingPairs>
  <TitlesOfParts>
    <vt:vector size="24" baseType="lpstr">
      <vt:lpstr>アース</vt:lpstr>
      <vt:lpstr>Multi Contents Registration Manual</vt:lpstr>
      <vt:lpstr>Overview</vt:lpstr>
      <vt:lpstr>PowerPoint プレゼンテーション</vt:lpstr>
      <vt:lpstr>1. Get and Install SCfW</vt:lpstr>
      <vt:lpstr>PowerPoint プレゼンテーション</vt:lpstr>
      <vt:lpstr>2-1. Start SWORD Client for WEKO</vt:lpstr>
      <vt:lpstr>2-2 Open Account Management Window</vt:lpstr>
      <vt:lpstr>2-3. Add New Account</vt:lpstr>
      <vt:lpstr>2-4. Account Select</vt:lpstr>
      <vt:lpstr>PowerPoint プレゼンテーション</vt:lpstr>
      <vt:lpstr>3-1. Download a Excel template file (1/2)</vt:lpstr>
      <vt:lpstr>3-1. Download a Excel template file (2/2)</vt:lpstr>
      <vt:lpstr>3-2. Metadata Preparation</vt:lpstr>
      <vt:lpstr>PowerPoint プレゼンテーション</vt:lpstr>
      <vt:lpstr>4-1. Start SWORD Client for WEKO</vt:lpstr>
      <vt:lpstr>4-2. Select Account</vt:lpstr>
      <vt:lpstr>4-3. Metadata File</vt:lpstr>
      <vt:lpstr>4-4. Converter</vt:lpstr>
      <vt:lpstr>4-5. Index Tree</vt:lpstr>
      <vt:lpstr>4-6. Contents Deposit</vt:lpstr>
      <vt:lpstr>4-7. Deposit Confirmation</vt:lpstr>
      <vt:lpstr>4-8. Deposit to the Repository</vt:lpstr>
      <vt:lpstr>4-9. Final Confirmation</vt:lpstr>
    </vt:vector>
  </TitlesOfParts>
  <Company>ivis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クラウド用 WEKOユーザー登録マニュアル</dc:title>
  <dc:creator>0658 伊藤 久弥</dc:creator>
  <cp:lastModifiedBy>Kazu Yamaji</cp:lastModifiedBy>
  <cp:revision>499</cp:revision>
  <cp:lastPrinted>2014-01-09T08:59:29Z</cp:lastPrinted>
  <dcterms:created xsi:type="dcterms:W3CDTF">2011-01-21T05:03:45Z</dcterms:created>
  <dcterms:modified xsi:type="dcterms:W3CDTF">2014-02-25T10:58:02Z</dcterms:modified>
</cp:coreProperties>
</file>